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5151" r:id="rId2"/>
    <p:sldMasterId id="2147485139" r:id="rId3"/>
  </p:sldMasterIdLst>
  <p:notesMasterIdLst>
    <p:notesMasterId r:id="rId29"/>
  </p:notesMasterIdLst>
  <p:handoutMasterIdLst>
    <p:handoutMasterId r:id="rId30"/>
  </p:handoutMasterIdLst>
  <p:sldIdLst>
    <p:sldId id="322" r:id="rId4"/>
    <p:sldId id="309" r:id="rId5"/>
    <p:sldId id="334" r:id="rId6"/>
    <p:sldId id="299" r:id="rId7"/>
    <p:sldId id="323" r:id="rId8"/>
    <p:sldId id="324" r:id="rId9"/>
    <p:sldId id="325" r:id="rId10"/>
    <p:sldId id="326" r:id="rId11"/>
    <p:sldId id="313" r:id="rId12"/>
    <p:sldId id="314" r:id="rId13"/>
    <p:sldId id="315" r:id="rId14"/>
    <p:sldId id="330" r:id="rId15"/>
    <p:sldId id="316" r:id="rId16"/>
    <p:sldId id="336" r:id="rId17"/>
    <p:sldId id="337" r:id="rId18"/>
    <p:sldId id="341" r:id="rId19"/>
    <p:sldId id="333" r:id="rId20"/>
    <p:sldId id="331" r:id="rId21"/>
    <p:sldId id="338" r:id="rId22"/>
    <p:sldId id="339" r:id="rId23"/>
    <p:sldId id="321" r:id="rId24"/>
    <p:sldId id="320" r:id="rId25"/>
    <p:sldId id="335" r:id="rId26"/>
    <p:sldId id="340" r:id="rId27"/>
    <p:sldId id="332" r:id="rId28"/>
  </p:sldIdLst>
  <p:sldSz cx="9144000" cy="5143500" type="screen16x9"/>
  <p:notesSz cx="7023100" cy="93091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2"/>
    <p:restoredTop sz="94640"/>
  </p:normalViewPr>
  <p:slideViewPr>
    <p:cSldViewPr snapToObjects="1">
      <p:cViewPr varScale="1">
        <p:scale>
          <a:sx n="76" d="100"/>
          <a:sy n="76" d="100"/>
        </p:scale>
        <p:origin x="873" y="48"/>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100" d="100"/>
          <a:sy n="100" d="100"/>
        </p:scale>
        <p:origin x="-4288" y="-104"/>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CF0971-7793-44D3-ABCC-86ECF848842A}"/>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EA06EE53-C0B1-4E9B-8E24-148E2E03B1E2}"/>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eaLnBrk="1" hangingPunct="1">
              <a:defRPr sz="1200">
                <a:latin typeface="Arial" charset="0"/>
                <a:ea typeface="ＭＳ Ｐゴシック" charset="-128"/>
              </a:defRPr>
            </a:lvl1pPr>
          </a:lstStyle>
          <a:p>
            <a:pPr>
              <a:defRPr/>
            </a:pPr>
            <a:fld id="{4FF46D15-F56D-554E-ADDF-789303851FD7}" type="datetimeFigureOut">
              <a:rPr lang="en-US"/>
              <a:pPr>
                <a:defRPr/>
              </a:pPr>
              <a:t>3/9/2020</a:t>
            </a:fld>
            <a:endParaRPr lang="en-US"/>
          </a:p>
        </p:txBody>
      </p:sp>
      <p:sp>
        <p:nvSpPr>
          <p:cNvPr id="4" name="Footer Placeholder 3">
            <a:extLst>
              <a:ext uri="{FF2B5EF4-FFF2-40B4-BE49-F238E27FC236}">
                <a16:creationId xmlns:a16="http://schemas.microsoft.com/office/drawing/2014/main" id="{3B981D21-F628-40CF-8131-233C0DECF1B7}"/>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eaLnBrk="1" hangingPunct="1">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3E5AF679-B004-40AE-B6B7-D6759D984981}"/>
              </a:ext>
            </a:extLst>
          </p:cNvPr>
          <p:cNvSpPr>
            <a:spLocks noGrp="1"/>
          </p:cNvSpPr>
          <p:nvPr>
            <p:ph type="sldNum" sz="quarter" idx="3"/>
          </p:nvPr>
        </p:nvSpPr>
        <p:spPr>
          <a:xfrm>
            <a:off x="3978132" y="8842030"/>
            <a:ext cx="3043343" cy="467071"/>
          </a:xfrm>
          <a:prstGeom prst="rect">
            <a:avLst/>
          </a:prstGeom>
        </p:spPr>
        <p:txBody>
          <a:bodyPr vert="horz" wrap="square" lIns="93324" tIns="46662" rIns="93324" bIns="46662" numCol="1" anchor="b" anchorCtr="0" compatLnSpc="1">
            <a:prstTxWarp prst="textNoShape">
              <a:avLst/>
            </a:prstTxWarp>
          </a:bodyPr>
          <a:lstStyle>
            <a:lvl1pPr algn="r" eaLnBrk="1" hangingPunct="1">
              <a:defRPr sz="1200" smtClean="0"/>
            </a:lvl1pPr>
          </a:lstStyle>
          <a:p>
            <a:pPr>
              <a:defRPr/>
            </a:pPr>
            <a:fld id="{AF50AED2-E431-4BD2-A5EF-7C72DFC4F6C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6ECC1F-4688-49D8-AFB5-6E978C413611}"/>
              </a:ext>
            </a:extLst>
          </p:cNvPr>
          <p:cNvSpPr>
            <a:spLocks noGrp="1"/>
          </p:cNvSpPr>
          <p:nvPr>
            <p:ph type="hdr" sz="quarter"/>
          </p:nvPr>
        </p:nvSpPr>
        <p:spPr>
          <a:xfrm>
            <a:off x="0" y="0"/>
            <a:ext cx="3043343" cy="465455"/>
          </a:xfrm>
          <a:prstGeom prst="rect">
            <a:avLst/>
          </a:prstGeom>
        </p:spPr>
        <p:txBody>
          <a:bodyPr vert="horz" lIns="93324" tIns="46662" rIns="93324" bIns="46662"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2082BF1E-0E51-4379-9CA1-17E8FBF04877}"/>
              </a:ext>
            </a:extLst>
          </p:cNvPr>
          <p:cNvSpPr>
            <a:spLocks noGrp="1"/>
          </p:cNvSpPr>
          <p:nvPr>
            <p:ph type="dt" idx="1"/>
          </p:nvPr>
        </p:nvSpPr>
        <p:spPr>
          <a:xfrm>
            <a:off x="3978132" y="0"/>
            <a:ext cx="3043343" cy="465455"/>
          </a:xfrm>
          <a:prstGeom prst="rect">
            <a:avLst/>
          </a:prstGeom>
        </p:spPr>
        <p:txBody>
          <a:bodyPr vert="horz" wrap="square" lIns="93324" tIns="46662" rIns="93324" bIns="46662"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FD877465-46E6-4EF8-8625-21B2CD877BF9}" type="datetime1">
              <a:rPr lang="en-US" altLang="x-none"/>
              <a:pPr>
                <a:defRPr/>
              </a:pPr>
              <a:t>3/9/2020</a:t>
            </a:fld>
            <a:endParaRPr lang="en-US" altLang="x-none"/>
          </a:p>
        </p:txBody>
      </p:sp>
      <p:sp>
        <p:nvSpPr>
          <p:cNvPr id="4" name="Slide Image Placeholder 3">
            <a:extLst>
              <a:ext uri="{FF2B5EF4-FFF2-40B4-BE49-F238E27FC236}">
                <a16:creationId xmlns:a16="http://schemas.microsoft.com/office/drawing/2014/main" id="{F3E54D33-E9A4-4DC2-9847-2C679D91EF80}"/>
              </a:ext>
            </a:extLst>
          </p:cNvPr>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a:extLst>
              <a:ext uri="{FF2B5EF4-FFF2-40B4-BE49-F238E27FC236}">
                <a16:creationId xmlns:a16="http://schemas.microsoft.com/office/drawing/2014/main" id="{50DD0CAA-F719-4580-B5CB-43AE7CF10BCD}"/>
              </a:ext>
            </a:extLst>
          </p:cNvPr>
          <p:cNvSpPr>
            <a:spLocks noGrp="1"/>
          </p:cNvSpPr>
          <p:nvPr>
            <p:ph type="body" sz="quarter" idx="3"/>
          </p:nvPr>
        </p:nvSpPr>
        <p:spPr>
          <a:xfrm>
            <a:off x="702310" y="4421823"/>
            <a:ext cx="5618480" cy="4189095"/>
          </a:xfrm>
          <a:prstGeom prst="rect">
            <a:avLst/>
          </a:prstGeom>
        </p:spPr>
        <p:txBody>
          <a:bodyPr vert="horz" wrap="square" lIns="93324" tIns="46662" rIns="93324" bIns="46662"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65FEE370-0ECD-4D8E-A2B9-D0362BF0EE4A}"/>
              </a:ext>
            </a:extLst>
          </p:cNvPr>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2578B0D-F9EA-4E79-B87A-5FCE6069D8D0}"/>
              </a:ext>
            </a:extLst>
          </p:cNvPr>
          <p:cNvSpPr>
            <a:spLocks noGrp="1"/>
          </p:cNvSpPr>
          <p:nvPr>
            <p:ph type="sldNum" sz="quarter" idx="5"/>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19B1E18E-BA58-4F75-9FC5-D650BD6164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B8C93E3-6D3F-4924-BC39-642B226FB7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CD53C88D-A5AE-4947-9E21-A3AE9B15F1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You may choose to replace this image with the primary cohort image used for promoting your program. To do so, go to View &gt; Slide Master to access the master version of this PPT file. </a:t>
            </a:r>
          </a:p>
        </p:txBody>
      </p:sp>
      <p:sp>
        <p:nvSpPr>
          <p:cNvPr id="23556" name="Slide Number Placeholder 3">
            <a:extLst>
              <a:ext uri="{FF2B5EF4-FFF2-40B4-BE49-F238E27FC236}">
                <a16:creationId xmlns:a16="http://schemas.microsoft.com/office/drawing/2014/main" id="{5F526072-B662-46FF-BA1A-4F9C355F7D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8255" indent="-29163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6546" indent="-233309">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33164" indent="-233309">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9782" indent="-233309">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66401" indent="-233309" defTabSz="46661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33019" indent="-233309" defTabSz="46661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99637" indent="-233309" defTabSz="46661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66256" indent="-233309" defTabSz="46661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4E87795-676E-42E5-BE09-6F6A8557E809}" type="slidenum">
              <a:rPr lang="en-US" altLang="en-US"/>
              <a:pPr>
                <a:spcBef>
                  <a:spcPct val="0"/>
                </a:spcBef>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B6ED6C9-2354-4F11-ADF4-538AEEA395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6A900B7D-9369-4203-9134-4F51AF7D6F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8676" name="Slide Number Placeholder 3">
            <a:extLst>
              <a:ext uri="{FF2B5EF4-FFF2-40B4-BE49-F238E27FC236}">
                <a16:creationId xmlns:a16="http://schemas.microsoft.com/office/drawing/2014/main" id="{65C6456D-4472-47FD-A7EE-D45A79B4D8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8255" indent="-291636">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66546" indent="-233309">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33164" indent="-233309">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99782" indent="-233309">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66401" indent="-233309" defTabSz="46661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33019" indent="-233309" defTabSz="46661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99637" indent="-233309" defTabSz="46661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66256" indent="-233309" defTabSz="46661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74595F2-C971-449C-B25C-F8D8A26FF278}" type="slidenum">
              <a:rPr lang="en-US" altLang="en-US"/>
              <a:pPr>
                <a:spcBef>
                  <a:spcPct val="0"/>
                </a:spcBef>
              </a:pPr>
              <a:t>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B1E18E-BA58-4F75-9FC5-D650BD6164AB}" type="slidenum">
              <a:rPr lang="en-US" altLang="en-US" smtClean="0"/>
              <a:pPr>
                <a:defRPr/>
              </a:pPr>
              <a:t>5</a:t>
            </a:fld>
            <a:endParaRPr lang="en-US" altLang="en-US"/>
          </a:p>
        </p:txBody>
      </p:sp>
    </p:spTree>
    <p:extLst>
      <p:ext uri="{BB962C8B-B14F-4D97-AF65-F5344CB8AC3E}">
        <p14:creationId xmlns:p14="http://schemas.microsoft.com/office/powerpoint/2010/main" val="3254920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B1E18E-BA58-4F75-9FC5-D650BD6164AB}" type="slidenum">
              <a:rPr lang="en-US" altLang="en-US" smtClean="0"/>
              <a:pPr>
                <a:defRPr/>
              </a:pPr>
              <a:t>6</a:t>
            </a:fld>
            <a:endParaRPr lang="en-US" altLang="en-US"/>
          </a:p>
        </p:txBody>
      </p:sp>
    </p:spTree>
    <p:extLst>
      <p:ext uri="{BB962C8B-B14F-4D97-AF65-F5344CB8AC3E}">
        <p14:creationId xmlns:p14="http://schemas.microsoft.com/office/powerpoint/2010/main" val="1884425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B1E18E-BA58-4F75-9FC5-D650BD6164AB}" type="slidenum">
              <a:rPr lang="en-US" altLang="en-US" smtClean="0"/>
              <a:pPr>
                <a:defRPr/>
              </a:pPr>
              <a:t>7</a:t>
            </a:fld>
            <a:endParaRPr lang="en-US" altLang="en-US"/>
          </a:p>
        </p:txBody>
      </p:sp>
    </p:spTree>
    <p:extLst>
      <p:ext uri="{BB962C8B-B14F-4D97-AF65-F5344CB8AC3E}">
        <p14:creationId xmlns:p14="http://schemas.microsoft.com/office/powerpoint/2010/main" val="4255173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C73EFBD-3340-4BBB-871A-EEDA7EAFB1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580F2002-C6AE-44FA-9550-1DCA0402D5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604" name="Slide Number Placeholder 3">
            <a:extLst>
              <a:ext uri="{FF2B5EF4-FFF2-40B4-BE49-F238E27FC236}">
                <a16:creationId xmlns:a16="http://schemas.microsoft.com/office/drawing/2014/main" id="{AE79F66C-6EF0-486C-AE77-CBAE5BE633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353ADD2-402A-4915-8318-B864E18DD46D}" type="slidenum">
              <a:rPr lang="en-US" altLang="en-US" sz="1200" smtClean="0">
                <a:latin typeface="Calibri" panose="020F0502020204030204" pitchFamily="34" charset="0"/>
              </a:rPr>
              <a:pPr/>
              <a:t>14</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1BAC0A77-61D9-40BF-9206-690D8E5758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22855FF-0C7C-4BE1-ABDB-555FAEFA986D}"/>
              </a:ext>
            </a:extLst>
          </p:cNvPr>
          <p:cNvSpPr/>
          <p:nvPr userDrawn="1"/>
        </p:nvSpPr>
        <p:spPr>
          <a:xfrm>
            <a:off x="-107950" y="1131888"/>
            <a:ext cx="6122988" cy="2735262"/>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Rectangle 9">
            <a:extLst>
              <a:ext uri="{FF2B5EF4-FFF2-40B4-BE49-F238E27FC236}">
                <a16:creationId xmlns:a16="http://schemas.microsoft.com/office/drawing/2014/main" id="{5A2C19F5-9DDF-4488-98DD-558F2391EFAD}"/>
              </a:ext>
            </a:extLst>
          </p:cNvPr>
          <p:cNvSpPr/>
          <p:nvPr userDrawn="1"/>
        </p:nvSpPr>
        <p:spPr>
          <a:xfrm>
            <a:off x="8243888" y="1131888"/>
            <a:ext cx="100806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1" name="Picture 3" descr="s4b282c2015.png">
            <a:extLst>
              <a:ext uri="{FF2B5EF4-FFF2-40B4-BE49-F238E27FC236}">
                <a16:creationId xmlns:a16="http://schemas.microsoft.com/office/drawing/2014/main" id="{BC37B846-BF61-4534-A9AE-9AA8E88F20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8"/>
          <p:cNvSpPr>
            <a:spLocks noGrp="1"/>
          </p:cNvSpPr>
          <p:nvPr>
            <p:ph type="body" sz="quarter" idx="11"/>
          </p:nvPr>
        </p:nvSpPr>
        <p:spPr>
          <a:xfrm>
            <a:off x="365587" y="1332645"/>
            <a:ext cx="5430376" cy="931130"/>
          </a:xfrm>
          <a:prstGeom prst="rect">
            <a:avLst/>
          </a:prstGeom>
        </p:spPr>
        <p:txBody>
          <a:bodyPr vert="horz" lIns="0" tIns="0" rIns="0" bIns="0" anchor="t" anchorCtr="0"/>
          <a:lstStyle>
            <a:lvl1pPr marL="0" indent="0">
              <a:lnSpc>
                <a:spcPts val="3800"/>
              </a:lnSpc>
              <a:spcBef>
                <a:spcPts val="0"/>
              </a:spcBef>
              <a:buNone/>
              <a:defRPr sz="2800" b="1" i="0" kern="0" cap="all" spc="30" baseline="0">
                <a:solidFill>
                  <a:schemeClr val="tx1"/>
                </a:solidFill>
                <a:latin typeface="Arial"/>
                <a:cs typeface="Arial"/>
              </a:defRPr>
            </a:lvl1pPr>
          </a:lstStyle>
          <a:p>
            <a:pPr lvl="0"/>
            <a:r>
              <a:rPr lang="en-US"/>
              <a:t>Click to edit Master text styles</a:t>
            </a:r>
          </a:p>
        </p:txBody>
      </p:sp>
      <p:sp>
        <p:nvSpPr>
          <p:cNvPr id="8" name="Text Placeholder 14"/>
          <p:cNvSpPr>
            <a:spLocks noGrp="1"/>
          </p:cNvSpPr>
          <p:nvPr>
            <p:ph type="body" sz="quarter" idx="12"/>
          </p:nvPr>
        </p:nvSpPr>
        <p:spPr>
          <a:xfrm>
            <a:off x="365587" y="2466380"/>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9" name="Text Placeholder 14"/>
          <p:cNvSpPr>
            <a:spLocks noGrp="1"/>
          </p:cNvSpPr>
          <p:nvPr>
            <p:ph type="body" sz="quarter" idx="13"/>
          </p:nvPr>
        </p:nvSpPr>
        <p:spPr>
          <a:xfrm>
            <a:off x="365760" y="2932014"/>
            <a:ext cx="5430203" cy="89723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3977121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 Slide - 3">
    <p:spTree>
      <p:nvGrpSpPr>
        <p:cNvPr id="1" name=""/>
        <p:cNvGrpSpPr/>
        <p:nvPr/>
      </p:nvGrpSpPr>
      <p:grpSpPr>
        <a:xfrm>
          <a:off x="0" y="0"/>
          <a:ext cx="0" cy="0"/>
          <a:chOff x="0" y="0"/>
          <a:chExt cx="0" cy="0"/>
        </a:xfrm>
      </p:grpSpPr>
      <p:pic>
        <p:nvPicPr>
          <p:cNvPr id="4" name="Picture 1" descr="MOA Evening-047.jpg">
            <a:extLst>
              <a:ext uri="{FF2B5EF4-FFF2-40B4-BE49-F238E27FC236}">
                <a16:creationId xmlns:a16="http://schemas.microsoft.com/office/drawing/2014/main" id="{6FFE50B5-1E96-41E2-8B1C-CB961BABF9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43888" y="0"/>
            <a:ext cx="9001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E8B2543-224B-4497-8FD8-15D0313F944C}"/>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3" descr="s4b282c2015.png">
            <a:extLst>
              <a:ext uri="{FF2B5EF4-FFF2-40B4-BE49-F238E27FC236}">
                <a16:creationId xmlns:a16="http://schemas.microsoft.com/office/drawing/2014/main" id="{E8990B1D-3201-4BFE-AFE1-9BC8AE07715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C97A4E4A-9026-4777-A705-6F0F1A5AC9E9}"/>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buFont typeface="Arial" panose="020B0604020202020204" pitchFamily="34" charset="0"/>
              <a:buNone/>
              <a:defRPr/>
            </a:pPr>
            <a:fld id="{4C51FA03-E45F-406C-B959-217A399E0ECC}" type="slidenum">
              <a:rPr lang="en-US" altLang="en-US" sz="900" smtClean="0">
                <a:solidFill>
                  <a:srgbClr val="FFFFFF"/>
                </a:solidFill>
              </a:rPr>
              <a:pPr algn="r">
                <a:spcBef>
                  <a:spcPct val="20000"/>
                </a:spcBef>
                <a:buFont typeface="Arial" panose="020B0604020202020204" pitchFamily="34" charset="0"/>
                <a:buNone/>
                <a:defRPr/>
              </a:pPr>
              <a:t>‹#›</a:t>
            </a:fld>
            <a:endParaRPr lang="en-CA" altLang="en-US" sz="900">
              <a:solidFill>
                <a:srgbClr val="FFFFFF"/>
              </a:solidFill>
            </a:endParaRPr>
          </a:p>
        </p:txBody>
      </p:sp>
      <p:sp>
        <p:nvSpPr>
          <p:cNvPr id="10" name="Text Placeholder 11"/>
          <p:cNvSpPr>
            <a:spLocks noGrp="1"/>
          </p:cNvSpPr>
          <p:nvPr>
            <p:ph type="body" sz="quarter" idx="11"/>
          </p:nvPr>
        </p:nvSpPr>
        <p:spPr>
          <a:xfrm>
            <a:off x="438954" y="411510"/>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lvl1pPr>
            <a:lvl2pPr marL="0" indent="-180000">
              <a:lnSpc>
                <a:spcPct val="130000"/>
              </a:lnSpc>
              <a:spcBef>
                <a:spcPts val="0"/>
              </a:spcBef>
              <a:buFont typeface="Arial"/>
              <a:buChar char="•"/>
              <a:defRPr sz="1500"/>
            </a:lvl2pPr>
            <a:lvl3pPr marL="540000" indent="-180000">
              <a:lnSpc>
                <a:spcPct val="130000"/>
              </a:lnSpc>
              <a:spcBef>
                <a:spcPts val="0"/>
              </a:spcBef>
              <a:defRPr sz="1500"/>
            </a:lvl3pPr>
            <a:lvl4pPr marL="900000" indent="-180000">
              <a:lnSpc>
                <a:spcPct val="130000"/>
              </a:lnSpc>
              <a:spcBef>
                <a:spcPts val="0"/>
              </a:spcBef>
              <a:buFont typeface="Arial"/>
              <a:buChar char="•"/>
              <a:defRPr sz="1500"/>
            </a:lvl4pPr>
            <a:lvl5pPr marL="1260000" indent="-180000">
              <a:lnSpc>
                <a:spcPct val="130000"/>
              </a:lnSpc>
              <a:spcBef>
                <a:spcPts val="0"/>
              </a:spcBef>
              <a:buFont typeface="Arial"/>
              <a:buChar char="•"/>
              <a:defRPr sz="15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28266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 Slide - 4">
    <p:spTree>
      <p:nvGrpSpPr>
        <p:cNvPr id="1" name=""/>
        <p:cNvGrpSpPr/>
        <p:nvPr/>
      </p:nvGrpSpPr>
      <p:grpSpPr>
        <a:xfrm>
          <a:off x="0" y="0"/>
          <a:ext cx="0" cy="0"/>
          <a:chOff x="0" y="0"/>
          <a:chExt cx="0" cy="0"/>
        </a:xfrm>
      </p:grpSpPr>
      <p:pic>
        <p:nvPicPr>
          <p:cNvPr id="4" name="Picture 1" descr="19468908073_a6d2e240c9_k.jpg">
            <a:extLst>
              <a:ext uri="{FF2B5EF4-FFF2-40B4-BE49-F238E27FC236}">
                <a16:creationId xmlns:a16="http://schemas.microsoft.com/office/drawing/2014/main" id="{D5F09503-6D09-4F0F-B0DE-CB7A376980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43888" y="0"/>
            <a:ext cx="9001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FD46D16-A581-4BA0-A3A6-549F9EB4B3C7}"/>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3" descr="s4b282c2015.png">
            <a:extLst>
              <a:ext uri="{FF2B5EF4-FFF2-40B4-BE49-F238E27FC236}">
                <a16:creationId xmlns:a16="http://schemas.microsoft.com/office/drawing/2014/main" id="{B6FD4AC5-479A-4392-A720-8EF08543CA2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A8506A31-6048-4E6E-BFDF-9CD1BD2E6C8C}"/>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buFont typeface="Arial" panose="020B0604020202020204" pitchFamily="34" charset="0"/>
              <a:buNone/>
              <a:defRPr/>
            </a:pPr>
            <a:fld id="{097B4BF5-4DC3-4405-83C3-83CED242C929}" type="slidenum">
              <a:rPr lang="en-US" altLang="en-US" sz="900" smtClean="0">
                <a:solidFill>
                  <a:srgbClr val="FFFFFF"/>
                </a:solidFill>
              </a:rPr>
              <a:pPr algn="r">
                <a:spcBef>
                  <a:spcPct val="20000"/>
                </a:spcBef>
                <a:buFont typeface="Arial" panose="020B0604020202020204" pitchFamily="34" charset="0"/>
                <a:buNone/>
                <a:defRPr/>
              </a:pPr>
              <a:t>‹#›</a:t>
            </a:fld>
            <a:endParaRPr lang="en-CA" altLang="en-US" sz="900">
              <a:solidFill>
                <a:srgbClr val="FFFFFF"/>
              </a:solidFill>
            </a:endParaRPr>
          </a:p>
        </p:txBody>
      </p:sp>
      <p:sp>
        <p:nvSpPr>
          <p:cNvPr id="12" name="Text Placeholder 11"/>
          <p:cNvSpPr>
            <a:spLocks noGrp="1"/>
          </p:cNvSpPr>
          <p:nvPr>
            <p:ph type="body" sz="quarter" idx="11"/>
          </p:nvPr>
        </p:nvSpPr>
        <p:spPr>
          <a:xfrm>
            <a:off x="438954" y="411510"/>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lvl1pPr>
            <a:lvl2pPr marL="0" indent="-180000">
              <a:lnSpc>
                <a:spcPct val="130000"/>
              </a:lnSpc>
              <a:spcBef>
                <a:spcPts val="0"/>
              </a:spcBef>
              <a:buFont typeface="Arial"/>
              <a:buChar char="•"/>
              <a:defRPr sz="1500"/>
            </a:lvl2pPr>
            <a:lvl3pPr marL="540000" indent="-180000">
              <a:lnSpc>
                <a:spcPct val="130000"/>
              </a:lnSpc>
              <a:spcBef>
                <a:spcPts val="0"/>
              </a:spcBef>
              <a:defRPr sz="1500"/>
            </a:lvl3pPr>
            <a:lvl4pPr marL="900000" indent="-180000">
              <a:lnSpc>
                <a:spcPct val="130000"/>
              </a:lnSpc>
              <a:spcBef>
                <a:spcPts val="0"/>
              </a:spcBef>
              <a:buFont typeface="Arial"/>
              <a:buChar char="•"/>
              <a:defRPr sz="1500"/>
            </a:lvl4pPr>
            <a:lvl5pPr marL="1260000" indent="-180000">
              <a:lnSpc>
                <a:spcPct val="130000"/>
              </a:lnSpc>
              <a:spcBef>
                <a:spcPts val="0"/>
              </a:spcBef>
              <a:buFont typeface="Arial"/>
              <a:buChar char="•"/>
              <a:defRPr sz="15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244788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 Slide - 5">
    <p:spTree>
      <p:nvGrpSpPr>
        <p:cNvPr id="1" name=""/>
        <p:cNvGrpSpPr/>
        <p:nvPr/>
      </p:nvGrpSpPr>
      <p:grpSpPr>
        <a:xfrm>
          <a:off x="0" y="0"/>
          <a:ext cx="0" cy="0"/>
          <a:chOff x="0" y="0"/>
          <a:chExt cx="0" cy="0"/>
        </a:xfrm>
      </p:grpSpPr>
      <p:pic>
        <p:nvPicPr>
          <p:cNvPr id="4" name="Picture 1" descr="20081969092_d77b6aa5ab_o.jpg">
            <a:extLst>
              <a:ext uri="{FF2B5EF4-FFF2-40B4-BE49-F238E27FC236}">
                <a16:creationId xmlns:a16="http://schemas.microsoft.com/office/drawing/2014/main" id="{2CEC4B2E-A71F-47E1-887F-E003E60E06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43888" y="0"/>
            <a:ext cx="9001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6928954-29B7-4B46-9BF0-448843A13E70}"/>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3" descr="s4b282c2015.png">
            <a:extLst>
              <a:ext uri="{FF2B5EF4-FFF2-40B4-BE49-F238E27FC236}">
                <a16:creationId xmlns:a16="http://schemas.microsoft.com/office/drawing/2014/main" id="{B931D103-121E-4CB2-8A28-5546F4F2E31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4">
            <a:extLst>
              <a:ext uri="{FF2B5EF4-FFF2-40B4-BE49-F238E27FC236}">
                <a16:creationId xmlns:a16="http://schemas.microsoft.com/office/drawing/2014/main" id="{164E8466-FB97-457F-884F-72B62DC027E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buFont typeface="Arial" panose="020B0604020202020204" pitchFamily="34" charset="0"/>
              <a:buNone/>
              <a:defRPr/>
            </a:pPr>
            <a:fld id="{4EA9A9C0-616C-4D68-886F-8535696FF459}" type="slidenum">
              <a:rPr lang="en-US" altLang="en-US" sz="900" smtClean="0">
                <a:solidFill>
                  <a:srgbClr val="FFFFFF"/>
                </a:solidFill>
              </a:rPr>
              <a:pPr algn="r">
                <a:spcBef>
                  <a:spcPct val="20000"/>
                </a:spcBef>
                <a:buFont typeface="Arial" panose="020B0604020202020204" pitchFamily="34" charset="0"/>
                <a:buNone/>
                <a:defRPr/>
              </a:pPr>
              <a:t>‹#›</a:t>
            </a:fld>
            <a:endParaRPr lang="en-CA" altLang="en-US" sz="900">
              <a:solidFill>
                <a:srgbClr val="FFFFFF"/>
              </a:solidFill>
            </a:endParaRPr>
          </a:p>
        </p:txBody>
      </p:sp>
      <p:sp>
        <p:nvSpPr>
          <p:cNvPr id="7" name="Text Placeholder 11"/>
          <p:cNvSpPr>
            <a:spLocks noGrp="1"/>
          </p:cNvSpPr>
          <p:nvPr>
            <p:ph type="body" sz="quarter" idx="11"/>
          </p:nvPr>
        </p:nvSpPr>
        <p:spPr>
          <a:xfrm>
            <a:off x="438954" y="411510"/>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lvl1pPr>
            <a:lvl2pPr marL="0" indent="-180000">
              <a:lnSpc>
                <a:spcPct val="130000"/>
              </a:lnSpc>
              <a:spcBef>
                <a:spcPts val="0"/>
              </a:spcBef>
              <a:buFont typeface="Arial"/>
              <a:buChar char="•"/>
              <a:defRPr sz="1500"/>
            </a:lvl2pPr>
            <a:lvl3pPr marL="540000" indent="-180000">
              <a:lnSpc>
                <a:spcPct val="130000"/>
              </a:lnSpc>
              <a:spcBef>
                <a:spcPts val="0"/>
              </a:spcBef>
              <a:defRPr sz="1500"/>
            </a:lvl3pPr>
            <a:lvl4pPr marL="900000" indent="-180000">
              <a:lnSpc>
                <a:spcPct val="130000"/>
              </a:lnSpc>
              <a:spcBef>
                <a:spcPts val="0"/>
              </a:spcBef>
              <a:buFont typeface="Arial"/>
              <a:buChar char="•"/>
              <a:defRPr sz="1500"/>
            </a:lvl4pPr>
            <a:lvl5pPr marL="1260000" indent="-180000">
              <a:lnSpc>
                <a:spcPct val="130000"/>
              </a:lnSpc>
              <a:spcBef>
                <a:spcPts val="0"/>
              </a:spcBef>
              <a:buFont typeface="Arial"/>
              <a:buChar char="•"/>
              <a:defRPr sz="15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456745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6AA2BBA5-5E50-4CB7-B45C-BA8BB83CCC57}"/>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buFont typeface="Arial" panose="020B0604020202020204" pitchFamily="34" charset="0"/>
              <a:buNone/>
              <a:defRPr/>
            </a:pPr>
            <a:fld id="{49EB766C-12B8-4361-84FC-86C9761E1D0C}" type="slidenum">
              <a:rPr lang="en-US" altLang="en-US" sz="900" smtClean="0"/>
              <a:pPr algn="r">
                <a:spcBef>
                  <a:spcPct val="20000"/>
                </a:spcBef>
                <a:buFont typeface="Arial" panose="020B0604020202020204" pitchFamily="34" charset="0"/>
                <a:buNone/>
                <a:defRPr/>
              </a:pPr>
              <a:t>‹#›</a:t>
            </a:fld>
            <a:endParaRPr lang="en-CA" altLang="en-US" sz="900"/>
          </a:p>
        </p:txBody>
      </p:sp>
      <p:pic>
        <p:nvPicPr>
          <p:cNvPr id="5" name="Picture 3" descr="s4b282c2015.png">
            <a:extLst>
              <a:ext uri="{FF2B5EF4-FFF2-40B4-BE49-F238E27FC236}">
                <a16:creationId xmlns:a16="http://schemas.microsoft.com/office/drawing/2014/main" id="{EEAA89ED-1D95-40A3-B0E7-EB71510FD5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484188"/>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1"/>
          <p:cNvSpPr>
            <a:spLocks noGrp="1"/>
          </p:cNvSpPr>
          <p:nvPr>
            <p:ph type="body" sz="quarter" idx="11"/>
          </p:nvPr>
        </p:nvSpPr>
        <p:spPr>
          <a:xfrm>
            <a:off x="438954" y="411510"/>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lvl1pPr>
            <a:lvl2pPr marL="0" indent="-180000">
              <a:lnSpc>
                <a:spcPct val="130000"/>
              </a:lnSpc>
              <a:spcBef>
                <a:spcPts val="0"/>
              </a:spcBef>
              <a:buFont typeface="Arial"/>
              <a:buChar char="•"/>
              <a:defRPr sz="1500"/>
            </a:lvl2pPr>
            <a:lvl3pPr marL="540000" indent="-180000">
              <a:lnSpc>
                <a:spcPct val="130000"/>
              </a:lnSpc>
              <a:spcBef>
                <a:spcPts val="0"/>
              </a:spcBef>
              <a:defRPr sz="1500"/>
            </a:lvl3pPr>
            <a:lvl4pPr marL="900000" indent="-180000">
              <a:lnSpc>
                <a:spcPct val="130000"/>
              </a:lnSpc>
              <a:spcBef>
                <a:spcPts val="0"/>
              </a:spcBef>
              <a:buFont typeface="Arial"/>
              <a:buChar char="•"/>
              <a:defRPr sz="1500"/>
            </a:lvl4pPr>
            <a:lvl5pPr marL="1260000" indent="-180000">
              <a:lnSpc>
                <a:spcPct val="130000"/>
              </a:lnSpc>
              <a:spcBef>
                <a:spcPts val="0"/>
              </a:spcBef>
              <a:buFont typeface="Arial"/>
              <a:buChar char="•"/>
              <a:defRPr sz="15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919237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ics Slide - 2">
    <p:bg>
      <p:bgPr>
        <a:solidFill>
          <a:srgbClr val="001835"/>
        </a:solidFill>
        <a:effectLst/>
      </p:bgPr>
    </p:bg>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BEA0C66D-DEB8-41E0-B44D-B8CA73EC7E63}"/>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buFont typeface="Arial" panose="020B0604020202020204" pitchFamily="34" charset="0"/>
              <a:buNone/>
              <a:defRPr/>
            </a:pPr>
            <a:fld id="{ECEEBDC1-8E05-4542-84BE-C5725991B86D}" type="slidenum">
              <a:rPr lang="en-US" altLang="en-US" sz="900" smtClean="0">
                <a:solidFill>
                  <a:srgbClr val="FFFFFF"/>
                </a:solidFill>
              </a:rPr>
              <a:pPr algn="r">
                <a:spcBef>
                  <a:spcPct val="20000"/>
                </a:spcBef>
                <a:buFont typeface="Arial" panose="020B0604020202020204" pitchFamily="34" charset="0"/>
                <a:buNone/>
                <a:defRPr/>
              </a:pPr>
              <a:t>‹#›</a:t>
            </a:fld>
            <a:endParaRPr lang="en-CA" altLang="en-US" sz="900">
              <a:solidFill>
                <a:srgbClr val="FFFFFF"/>
              </a:solidFill>
            </a:endParaRPr>
          </a:p>
        </p:txBody>
      </p:sp>
      <p:pic>
        <p:nvPicPr>
          <p:cNvPr id="5" name="Picture 2" descr="2014_logo_only_reverse.png">
            <a:extLst>
              <a:ext uri="{FF2B5EF4-FFF2-40B4-BE49-F238E27FC236}">
                <a16:creationId xmlns:a16="http://schemas.microsoft.com/office/drawing/2014/main" id="{84B9CBA1-27B2-4A48-A893-F666A7AF8E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438954" y="411510"/>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solidFill>
                  <a:schemeClr val="bg1"/>
                </a:solidFill>
              </a:defRPr>
            </a:lvl1pPr>
            <a:lvl2pPr marL="0" indent="-180000">
              <a:lnSpc>
                <a:spcPct val="130000"/>
              </a:lnSpc>
              <a:spcBef>
                <a:spcPts val="0"/>
              </a:spcBef>
              <a:buFont typeface="Arial"/>
              <a:buChar char="•"/>
              <a:defRPr sz="1500">
                <a:solidFill>
                  <a:schemeClr val="bg1"/>
                </a:solidFill>
              </a:defRPr>
            </a:lvl2pPr>
            <a:lvl3pPr marL="540000" indent="-180000">
              <a:lnSpc>
                <a:spcPct val="130000"/>
              </a:lnSpc>
              <a:spcBef>
                <a:spcPts val="0"/>
              </a:spcBef>
              <a:defRPr sz="1500">
                <a:solidFill>
                  <a:schemeClr val="bg1"/>
                </a:solidFill>
              </a:defRPr>
            </a:lvl3pPr>
            <a:lvl4pPr marL="900000" indent="-180000">
              <a:lnSpc>
                <a:spcPct val="130000"/>
              </a:lnSpc>
              <a:spcBef>
                <a:spcPts val="0"/>
              </a:spcBef>
              <a:buFont typeface="Arial"/>
              <a:buChar char="•"/>
              <a:defRPr sz="1500">
                <a:solidFill>
                  <a:schemeClr val="bg1"/>
                </a:solidFill>
              </a:defRPr>
            </a:lvl4pPr>
            <a:lvl5pPr marL="1260000" indent="-180000">
              <a:lnSpc>
                <a:spcPct val="130000"/>
              </a:lnSpc>
              <a:spcBef>
                <a:spcPts val="0"/>
              </a:spcBef>
              <a:buFont typeface="Arial"/>
              <a:buChar char="•"/>
              <a:defRPr sz="1500">
                <a:solidFill>
                  <a:schemeClr val="bg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343071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19468908073_a6d2e240c9_k.jpg">
            <a:extLst>
              <a:ext uri="{FF2B5EF4-FFF2-40B4-BE49-F238E27FC236}">
                <a16:creationId xmlns:a16="http://schemas.microsoft.com/office/drawing/2014/main" id="{335D6F76-4995-4367-8FE4-8F3B715B96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5D9AB44-35A0-4495-9228-57AD709F9164}"/>
              </a:ext>
            </a:extLst>
          </p:cNvPr>
          <p:cNvSpPr/>
          <p:nvPr userDrawn="1"/>
        </p:nvSpPr>
        <p:spPr>
          <a:xfrm>
            <a:off x="0" y="1131888"/>
            <a:ext cx="4716463" cy="10795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UBC_2016_Signature_Wide_282.png">
            <a:extLst>
              <a:ext uri="{FF2B5EF4-FFF2-40B4-BE49-F238E27FC236}">
                <a16:creationId xmlns:a16="http://schemas.microsoft.com/office/drawing/2014/main" id="{114394B9-9442-4CB3-9AAA-A8A5C899E4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9738" y="1439863"/>
            <a:ext cx="38957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129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20089915475_1cd74fac37_o.jpg">
            <a:extLst>
              <a:ext uri="{FF2B5EF4-FFF2-40B4-BE49-F238E27FC236}">
                <a16:creationId xmlns:a16="http://schemas.microsoft.com/office/drawing/2014/main" id="{1E39C3DC-3D58-4F66-9FB8-FB9D45B5A7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F36FB66-EF91-4AFC-B610-E42E97F53A1A}"/>
              </a:ext>
            </a:extLst>
          </p:cNvPr>
          <p:cNvSpPr/>
          <p:nvPr userDrawn="1"/>
        </p:nvSpPr>
        <p:spPr>
          <a:xfrm>
            <a:off x="-107950" y="700088"/>
            <a:ext cx="4895850" cy="10795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a:extLst>
              <a:ext uri="{FF2B5EF4-FFF2-40B4-BE49-F238E27FC236}">
                <a16:creationId xmlns:a16="http://schemas.microsoft.com/office/drawing/2014/main" id="{F8D7DEAB-351E-4620-A9B5-AD55F33943F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0" y="750888"/>
            <a:ext cx="4445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10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 3">
    <p:spTree>
      <p:nvGrpSpPr>
        <p:cNvPr id="1" name=""/>
        <p:cNvGrpSpPr/>
        <p:nvPr/>
      </p:nvGrpSpPr>
      <p:grpSpPr>
        <a:xfrm>
          <a:off x="0" y="0"/>
          <a:ext cx="0" cy="0"/>
          <a:chOff x="0" y="0"/>
          <a:chExt cx="0" cy="0"/>
        </a:xfrm>
      </p:grpSpPr>
      <p:pic>
        <p:nvPicPr>
          <p:cNvPr id="2" name="Picture 1" descr="20081969092_65874fd6f2_o.jpg">
            <a:extLst>
              <a:ext uri="{FF2B5EF4-FFF2-40B4-BE49-F238E27FC236}">
                <a16:creationId xmlns:a16="http://schemas.microsoft.com/office/drawing/2014/main" id="{3458548F-B481-4DDF-853C-21C64594EB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B4F75F4-72B4-41E3-8AC4-763F8AA6615D}"/>
              </a:ext>
            </a:extLst>
          </p:cNvPr>
          <p:cNvSpPr/>
          <p:nvPr userDrawn="1"/>
        </p:nvSpPr>
        <p:spPr>
          <a:xfrm>
            <a:off x="0" y="1131888"/>
            <a:ext cx="4716463" cy="10795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UBC_2016_Signature_Wide_282.png">
            <a:extLst>
              <a:ext uri="{FF2B5EF4-FFF2-40B4-BE49-F238E27FC236}">
                <a16:creationId xmlns:a16="http://schemas.microsoft.com/office/drawing/2014/main" id="{51DBE5AA-6004-49B0-A414-6A100D7DA4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9738" y="1439863"/>
            <a:ext cx="38957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893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9E0132-83A0-41A1-860C-58A2186935A3}"/>
              </a:ext>
            </a:extLst>
          </p:cNvPr>
          <p:cNvSpPr>
            <a:spLocks noGrp="1"/>
          </p:cNvSpPr>
          <p:nvPr>
            <p:ph type="dt" sz="half" idx="10"/>
          </p:nvPr>
        </p:nvSpPr>
        <p:spPr/>
        <p:txBody>
          <a:bodyPr/>
          <a:lstStyle>
            <a:lvl1pPr>
              <a:defRPr/>
            </a:lvl1pPr>
          </a:lstStyle>
          <a:p>
            <a:pPr>
              <a:defRPr/>
            </a:pPr>
            <a:fld id="{35B7E12E-357F-4A5F-AB79-268562A21157}" type="datetimeFigureOut">
              <a:rPr lang="en-US"/>
              <a:pPr>
                <a:defRPr/>
              </a:pPr>
              <a:t>3/9/2020</a:t>
            </a:fld>
            <a:endParaRPr lang="en-US"/>
          </a:p>
        </p:txBody>
      </p:sp>
      <p:sp>
        <p:nvSpPr>
          <p:cNvPr id="5" name="Footer Placeholder 4">
            <a:extLst>
              <a:ext uri="{FF2B5EF4-FFF2-40B4-BE49-F238E27FC236}">
                <a16:creationId xmlns:a16="http://schemas.microsoft.com/office/drawing/2014/main" id="{644BA730-1CFF-4052-9958-0777A4C918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E30115-A5EF-46A4-BAB9-D3DD3B1CF299}"/>
              </a:ext>
            </a:extLst>
          </p:cNvPr>
          <p:cNvSpPr>
            <a:spLocks noGrp="1"/>
          </p:cNvSpPr>
          <p:nvPr>
            <p:ph type="sldNum" sz="quarter" idx="12"/>
          </p:nvPr>
        </p:nvSpPr>
        <p:spPr/>
        <p:txBody>
          <a:bodyPr/>
          <a:lstStyle>
            <a:lvl1pPr>
              <a:defRPr/>
            </a:lvl1pPr>
          </a:lstStyle>
          <a:p>
            <a:pPr>
              <a:defRPr/>
            </a:pPr>
            <a:fld id="{A094FAAC-3332-4673-A39B-EE5F83DEF587}" type="slidenum">
              <a:rPr lang="en-US" altLang="en-US"/>
              <a:pPr>
                <a:defRPr/>
              </a:pPr>
              <a:t>‹#›</a:t>
            </a:fld>
            <a:endParaRPr lang="en-US" altLang="en-US"/>
          </a:p>
        </p:txBody>
      </p:sp>
    </p:spTree>
    <p:extLst>
      <p:ext uri="{BB962C8B-B14F-4D97-AF65-F5344CB8AC3E}">
        <p14:creationId xmlns:p14="http://schemas.microsoft.com/office/powerpoint/2010/main" val="3181043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5BD53-9117-42AE-88DA-84DDF8928DEF}"/>
              </a:ext>
            </a:extLst>
          </p:cNvPr>
          <p:cNvSpPr>
            <a:spLocks noGrp="1"/>
          </p:cNvSpPr>
          <p:nvPr>
            <p:ph type="dt" sz="half" idx="10"/>
          </p:nvPr>
        </p:nvSpPr>
        <p:spPr/>
        <p:txBody>
          <a:bodyPr/>
          <a:lstStyle>
            <a:lvl1pPr>
              <a:defRPr/>
            </a:lvl1pPr>
          </a:lstStyle>
          <a:p>
            <a:pPr>
              <a:defRPr/>
            </a:pPr>
            <a:fld id="{7D79DC97-6025-42BA-B8CB-191953CC1FCE}" type="datetimeFigureOut">
              <a:rPr lang="en-US"/>
              <a:pPr>
                <a:defRPr/>
              </a:pPr>
              <a:t>3/9/2020</a:t>
            </a:fld>
            <a:endParaRPr lang="en-US"/>
          </a:p>
        </p:txBody>
      </p:sp>
      <p:sp>
        <p:nvSpPr>
          <p:cNvPr id="5" name="Footer Placeholder 4">
            <a:extLst>
              <a:ext uri="{FF2B5EF4-FFF2-40B4-BE49-F238E27FC236}">
                <a16:creationId xmlns:a16="http://schemas.microsoft.com/office/drawing/2014/main" id="{FB022408-17D7-494D-ABA8-C4D765673A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DBFCF3-8579-41AE-B6A7-5EA34F65F953}"/>
              </a:ext>
            </a:extLst>
          </p:cNvPr>
          <p:cNvSpPr>
            <a:spLocks noGrp="1"/>
          </p:cNvSpPr>
          <p:nvPr>
            <p:ph type="sldNum" sz="quarter" idx="12"/>
          </p:nvPr>
        </p:nvSpPr>
        <p:spPr/>
        <p:txBody>
          <a:bodyPr/>
          <a:lstStyle>
            <a:lvl1pPr>
              <a:defRPr/>
            </a:lvl1pPr>
          </a:lstStyle>
          <a:p>
            <a:pPr>
              <a:defRPr/>
            </a:pPr>
            <a:fld id="{6307E7AB-2691-49AD-B537-B5091A17BA64}" type="slidenum">
              <a:rPr lang="en-US" altLang="en-US"/>
              <a:pPr>
                <a:defRPr/>
              </a:pPr>
              <a:t>‹#›</a:t>
            </a:fld>
            <a:endParaRPr lang="en-US" altLang="en-US"/>
          </a:p>
        </p:txBody>
      </p:sp>
    </p:spTree>
    <p:extLst>
      <p:ext uri="{BB962C8B-B14F-4D97-AF65-F5344CB8AC3E}">
        <p14:creationId xmlns:p14="http://schemas.microsoft.com/office/powerpoint/2010/main" val="1644401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3">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9BEA8DE5-FFF9-4B75-A883-79B8E3791D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0"/>
            <a:ext cx="91217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32B4DC3-9169-4A17-B375-0A4F5523D652}"/>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04DA8533-B8CD-4EBF-B4B8-21F8FC70A075}"/>
              </a:ext>
            </a:extLst>
          </p:cNvPr>
          <p:cNvSpPr/>
          <p:nvPr userDrawn="1"/>
        </p:nvSpPr>
        <p:spPr>
          <a:xfrm>
            <a:off x="-107950" y="1131888"/>
            <a:ext cx="6122988" cy="2735262"/>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8" name="TextBox 7">
            <a:extLst>
              <a:ext uri="{FF2B5EF4-FFF2-40B4-BE49-F238E27FC236}">
                <a16:creationId xmlns:a16="http://schemas.microsoft.com/office/drawing/2014/main" id="{17E3533A-18E1-46CD-8C9D-2536D20E3DA5}"/>
              </a:ext>
            </a:extLst>
          </p:cNvPr>
          <p:cNvSpPr txBox="1">
            <a:spLocks noChangeArrowheads="1"/>
          </p:cNvSpPr>
          <p:nvPr userDrawn="1"/>
        </p:nvSpPr>
        <p:spPr bwMode="auto">
          <a:xfrm>
            <a:off x="5732463" y="6015038"/>
            <a:ext cx="185737" cy="460375"/>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a:p>
        </p:txBody>
      </p:sp>
      <p:pic>
        <p:nvPicPr>
          <p:cNvPr id="9" name="Picture 3" descr="s4b282c2015.png">
            <a:extLst>
              <a:ext uri="{FF2B5EF4-FFF2-40B4-BE49-F238E27FC236}">
                <a16:creationId xmlns:a16="http://schemas.microsoft.com/office/drawing/2014/main" id="{F4D4C295-BBFF-4B48-87A6-6DFF0B05A3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8"/>
          <p:cNvSpPr>
            <a:spLocks noGrp="1"/>
          </p:cNvSpPr>
          <p:nvPr>
            <p:ph type="body" sz="quarter" idx="11"/>
          </p:nvPr>
        </p:nvSpPr>
        <p:spPr>
          <a:xfrm>
            <a:off x="365587" y="1332646"/>
            <a:ext cx="5430376" cy="1671152"/>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US"/>
              <a:t>Click to edit Master text styles</a:t>
            </a:r>
          </a:p>
        </p:txBody>
      </p:sp>
      <p:sp>
        <p:nvSpPr>
          <p:cNvPr id="14" name="Text Placeholder 14"/>
          <p:cNvSpPr>
            <a:spLocks noGrp="1"/>
          </p:cNvSpPr>
          <p:nvPr>
            <p:ph type="body" sz="quarter" idx="12"/>
          </p:nvPr>
        </p:nvSpPr>
        <p:spPr>
          <a:xfrm>
            <a:off x="365760"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5" name="Text Placeholder 14"/>
          <p:cNvSpPr>
            <a:spLocks noGrp="1"/>
          </p:cNvSpPr>
          <p:nvPr>
            <p:ph type="body" sz="quarter" idx="13"/>
          </p:nvPr>
        </p:nvSpPr>
        <p:spPr>
          <a:xfrm>
            <a:off x="365760" y="3507854"/>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109862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106ACB-3A2C-46E0-8F43-7A371E8F9818}"/>
              </a:ext>
            </a:extLst>
          </p:cNvPr>
          <p:cNvSpPr>
            <a:spLocks noGrp="1"/>
          </p:cNvSpPr>
          <p:nvPr>
            <p:ph type="dt" sz="half" idx="10"/>
          </p:nvPr>
        </p:nvSpPr>
        <p:spPr/>
        <p:txBody>
          <a:bodyPr/>
          <a:lstStyle>
            <a:lvl1pPr>
              <a:defRPr/>
            </a:lvl1pPr>
          </a:lstStyle>
          <a:p>
            <a:pPr>
              <a:defRPr/>
            </a:pPr>
            <a:fld id="{E4F2C82E-BAB0-4FE9-AE38-938B119DEA24}" type="datetimeFigureOut">
              <a:rPr lang="en-US"/>
              <a:pPr>
                <a:defRPr/>
              </a:pPr>
              <a:t>3/9/2020</a:t>
            </a:fld>
            <a:endParaRPr lang="en-US"/>
          </a:p>
        </p:txBody>
      </p:sp>
      <p:sp>
        <p:nvSpPr>
          <p:cNvPr id="5" name="Footer Placeholder 4">
            <a:extLst>
              <a:ext uri="{FF2B5EF4-FFF2-40B4-BE49-F238E27FC236}">
                <a16:creationId xmlns:a16="http://schemas.microsoft.com/office/drawing/2014/main" id="{CB7DF2AD-38E9-4ADA-B660-6B0CB5F880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36C9C13-1B98-469C-A77D-46A9E0A56088}"/>
              </a:ext>
            </a:extLst>
          </p:cNvPr>
          <p:cNvSpPr>
            <a:spLocks noGrp="1"/>
          </p:cNvSpPr>
          <p:nvPr>
            <p:ph type="sldNum" sz="quarter" idx="12"/>
          </p:nvPr>
        </p:nvSpPr>
        <p:spPr/>
        <p:txBody>
          <a:bodyPr/>
          <a:lstStyle>
            <a:lvl1pPr>
              <a:defRPr/>
            </a:lvl1pPr>
          </a:lstStyle>
          <a:p>
            <a:pPr>
              <a:defRPr/>
            </a:pPr>
            <a:fld id="{460E7E57-E85C-4A68-AABC-596DC9F8BF25}" type="slidenum">
              <a:rPr lang="en-US" altLang="en-US"/>
              <a:pPr>
                <a:defRPr/>
              </a:pPr>
              <a:t>‹#›</a:t>
            </a:fld>
            <a:endParaRPr lang="en-US" altLang="en-US"/>
          </a:p>
        </p:txBody>
      </p:sp>
    </p:spTree>
    <p:extLst>
      <p:ext uri="{BB962C8B-B14F-4D97-AF65-F5344CB8AC3E}">
        <p14:creationId xmlns:p14="http://schemas.microsoft.com/office/powerpoint/2010/main" val="309798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DE4D4C-B920-4CAE-AA0C-2738BBBAD9E9}"/>
              </a:ext>
            </a:extLst>
          </p:cNvPr>
          <p:cNvSpPr>
            <a:spLocks noGrp="1"/>
          </p:cNvSpPr>
          <p:nvPr>
            <p:ph type="dt" sz="half" idx="10"/>
          </p:nvPr>
        </p:nvSpPr>
        <p:spPr/>
        <p:txBody>
          <a:bodyPr/>
          <a:lstStyle>
            <a:lvl1pPr>
              <a:defRPr/>
            </a:lvl1pPr>
          </a:lstStyle>
          <a:p>
            <a:pPr>
              <a:defRPr/>
            </a:pPr>
            <a:fld id="{AC546B49-0069-494B-B76B-D9A8BCC7077F}" type="datetimeFigureOut">
              <a:rPr lang="en-US"/>
              <a:pPr>
                <a:defRPr/>
              </a:pPr>
              <a:t>3/9/2020</a:t>
            </a:fld>
            <a:endParaRPr lang="en-US"/>
          </a:p>
        </p:txBody>
      </p:sp>
      <p:sp>
        <p:nvSpPr>
          <p:cNvPr id="6" name="Footer Placeholder 4">
            <a:extLst>
              <a:ext uri="{FF2B5EF4-FFF2-40B4-BE49-F238E27FC236}">
                <a16:creationId xmlns:a16="http://schemas.microsoft.com/office/drawing/2014/main" id="{A4BABB4E-9ED9-4E02-8D3A-3BF2F4A076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376714-BAFA-470B-AA28-B00D1CB4F8D7}"/>
              </a:ext>
            </a:extLst>
          </p:cNvPr>
          <p:cNvSpPr>
            <a:spLocks noGrp="1"/>
          </p:cNvSpPr>
          <p:nvPr>
            <p:ph type="sldNum" sz="quarter" idx="12"/>
          </p:nvPr>
        </p:nvSpPr>
        <p:spPr/>
        <p:txBody>
          <a:bodyPr/>
          <a:lstStyle>
            <a:lvl1pPr>
              <a:defRPr/>
            </a:lvl1pPr>
          </a:lstStyle>
          <a:p>
            <a:pPr>
              <a:defRPr/>
            </a:pPr>
            <a:fld id="{0EA86D37-1596-45DE-8420-49260698A8E0}" type="slidenum">
              <a:rPr lang="en-US" altLang="en-US"/>
              <a:pPr>
                <a:defRPr/>
              </a:pPr>
              <a:t>‹#›</a:t>
            </a:fld>
            <a:endParaRPr lang="en-US" altLang="en-US"/>
          </a:p>
        </p:txBody>
      </p:sp>
    </p:spTree>
    <p:extLst>
      <p:ext uri="{BB962C8B-B14F-4D97-AF65-F5344CB8AC3E}">
        <p14:creationId xmlns:p14="http://schemas.microsoft.com/office/powerpoint/2010/main" val="3051996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4ECCD61-9DE0-4273-861A-4FD0F61C8661}"/>
              </a:ext>
            </a:extLst>
          </p:cNvPr>
          <p:cNvSpPr>
            <a:spLocks noGrp="1"/>
          </p:cNvSpPr>
          <p:nvPr>
            <p:ph type="dt" sz="half" idx="10"/>
          </p:nvPr>
        </p:nvSpPr>
        <p:spPr/>
        <p:txBody>
          <a:bodyPr/>
          <a:lstStyle>
            <a:lvl1pPr>
              <a:defRPr/>
            </a:lvl1pPr>
          </a:lstStyle>
          <a:p>
            <a:pPr>
              <a:defRPr/>
            </a:pPr>
            <a:fld id="{0CCA0BA9-8396-4C8C-9A54-B835B72C2915}" type="datetimeFigureOut">
              <a:rPr lang="en-US"/>
              <a:pPr>
                <a:defRPr/>
              </a:pPr>
              <a:t>3/9/2020</a:t>
            </a:fld>
            <a:endParaRPr lang="en-US"/>
          </a:p>
        </p:txBody>
      </p:sp>
      <p:sp>
        <p:nvSpPr>
          <p:cNvPr id="8" name="Footer Placeholder 4">
            <a:extLst>
              <a:ext uri="{FF2B5EF4-FFF2-40B4-BE49-F238E27FC236}">
                <a16:creationId xmlns:a16="http://schemas.microsoft.com/office/drawing/2014/main" id="{4716C3B5-CC6F-485F-B9A7-CAA9147DB8B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898429D-4C89-41D2-AA8D-9A2999F15E78}"/>
              </a:ext>
            </a:extLst>
          </p:cNvPr>
          <p:cNvSpPr>
            <a:spLocks noGrp="1"/>
          </p:cNvSpPr>
          <p:nvPr>
            <p:ph type="sldNum" sz="quarter" idx="12"/>
          </p:nvPr>
        </p:nvSpPr>
        <p:spPr/>
        <p:txBody>
          <a:bodyPr/>
          <a:lstStyle>
            <a:lvl1pPr>
              <a:defRPr/>
            </a:lvl1pPr>
          </a:lstStyle>
          <a:p>
            <a:pPr>
              <a:defRPr/>
            </a:pPr>
            <a:fld id="{ECB7B4CB-2A7A-4BC3-B4B5-1222915247F9}" type="slidenum">
              <a:rPr lang="en-US" altLang="en-US"/>
              <a:pPr>
                <a:defRPr/>
              </a:pPr>
              <a:t>‹#›</a:t>
            </a:fld>
            <a:endParaRPr lang="en-US" altLang="en-US"/>
          </a:p>
        </p:txBody>
      </p:sp>
    </p:spTree>
    <p:extLst>
      <p:ext uri="{BB962C8B-B14F-4D97-AF65-F5344CB8AC3E}">
        <p14:creationId xmlns:p14="http://schemas.microsoft.com/office/powerpoint/2010/main" val="868457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BEFCB34-4405-4464-85A7-128E0664EB9E}"/>
              </a:ext>
            </a:extLst>
          </p:cNvPr>
          <p:cNvSpPr>
            <a:spLocks noGrp="1"/>
          </p:cNvSpPr>
          <p:nvPr>
            <p:ph type="dt" sz="half" idx="10"/>
          </p:nvPr>
        </p:nvSpPr>
        <p:spPr/>
        <p:txBody>
          <a:bodyPr/>
          <a:lstStyle>
            <a:lvl1pPr>
              <a:defRPr/>
            </a:lvl1pPr>
          </a:lstStyle>
          <a:p>
            <a:pPr>
              <a:defRPr/>
            </a:pPr>
            <a:fld id="{733B754D-C7AB-42DB-BC5A-CB60F0491B83}" type="datetimeFigureOut">
              <a:rPr lang="en-US"/>
              <a:pPr>
                <a:defRPr/>
              </a:pPr>
              <a:t>3/9/2020</a:t>
            </a:fld>
            <a:endParaRPr lang="en-US"/>
          </a:p>
        </p:txBody>
      </p:sp>
      <p:sp>
        <p:nvSpPr>
          <p:cNvPr id="4" name="Footer Placeholder 4">
            <a:extLst>
              <a:ext uri="{FF2B5EF4-FFF2-40B4-BE49-F238E27FC236}">
                <a16:creationId xmlns:a16="http://schemas.microsoft.com/office/drawing/2014/main" id="{244EB8A6-536E-4014-84A7-B50BB000FAA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B8685C-4760-4D16-835A-65890808A0AC}"/>
              </a:ext>
            </a:extLst>
          </p:cNvPr>
          <p:cNvSpPr>
            <a:spLocks noGrp="1"/>
          </p:cNvSpPr>
          <p:nvPr>
            <p:ph type="sldNum" sz="quarter" idx="12"/>
          </p:nvPr>
        </p:nvSpPr>
        <p:spPr/>
        <p:txBody>
          <a:bodyPr/>
          <a:lstStyle>
            <a:lvl1pPr>
              <a:defRPr/>
            </a:lvl1pPr>
          </a:lstStyle>
          <a:p>
            <a:pPr>
              <a:defRPr/>
            </a:pPr>
            <a:fld id="{4EC3ABCC-59EF-4325-B84F-8C79DD14BB0E}" type="slidenum">
              <a:rPr lang="en-US" altLang="en-US"/>
              <a:pPr>
                <a:defRPr/>
              </a:pPr>
              <a:t>‹#›</a:t>
            </a:fld>
            <a:endParaRPr lang="en-US" altLang="en-US"/>
          </a:p>
        </p:txBody>
      </p:sp>
    </p:spTree>
    <p:extLst>
      <p:ext uri="{BB962C8B-B14F-4D97-AF65-F5344CB8AC3E}">
        <p14:creationId xmlns:p14="http://schemas.microsoft.com/office/powerpoint/2010/main" val="4068982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7199208-43F3-4EA3-8A55-D0FAE5DA968B}"/>
              </a:ext>
            </a:extLst>
          </p:cNvPr>
          <p:cNvSpPr>
            <a:spLocks noGrp="1"/>
          </p:cNvSpPr>
          <p:nvPr>
            <p:ph type="dt" sz="half" idx="10"/>
          </p:nvPr>
        </p:nvSpPr>
        <p:spPr/>
        <p:txBody>
          <a:bodyPr/>
          <a:lstStyle>
            <a:lvl1pPr>
              <a:defRPr/>
            </a:lvl1pPr>
          </a:lstStyle>
          <a:p>
            <a:pPr>
              <a:defRPr/>
            </a:pPr>
            <a:fld id="{3D5B2301-D474-464D-B306-BC056B2506BB}" type="datetimeFigureOut">
              <a:rPr lang="en-US"/>
              <a:pPr>
                <a:defRPr/>
              </a:pPr>
              <a:t>3/9/2020</a:t>
            </a:fld>
            <a:endParaRPr lang="en-US"/>
          </a:p>
        </p:txBody>
      </p:sp>
      <p:sp>
        <p:nvSpPr>
          <p:cNvPr id="3" name="Footer Placeholder 4">
            <a:extLst>
              <a:ext uri="{FF2B5EF4-FFF2-40B4-BE49-F238E27FC236}">
                <a16:creationId xmlns:a16="http://schemas.microsoft.com/office/drawing/2014/main" id="{403B821C-2192-4026-96C2-578D0701969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A75EAF8-23D1-4B15-A9A7-0C697950D31A}"/>
              </a:ext>
            </a:extLst>
          </p:cNvPr>
          <p:cNvSpPr>
            <a:spLocks noGrp="1"/>
          </p:cNvSpPr>
          <p:nvPr>
            <p:ph type="sldNum" sz="quarter" idx="12"/>
          </p:nvPr>
        </p:nvSpPr>
        <p:spPr/>
        <p:txBody>
          <a:bodyPr/>
          <a:lstStyle>
            <a:lvl1pPr>
              <a:defRPr/>
            </a:lvl1pPr>
          </a:lstStyle>
          <a:p>
            <a:pPr>
              <a:defRPr/>
            </a:pPr>
            <a:fld id="{E2CC2583-5DD5-4CC1-A15A-867A762EEDBD}" type="slidenum">
              <a:rPr lang="en-US" altLang="en-US"/>
              <a:pPr>
                <a:defRPr/>
              </a:pPr>
              <a:t>‹#›</a:t>
            </a:fld>
            <a:endParaRPr lang="en-US" altLang="en-US"/>
          </a:p>
        </p:txBody>
      </p:sp>
    </p:spTree>
    <p:extLst>
      <p:ext uri="{BB962C8B-B14F-4D97-AF65-F5344CB8AC3E}">
        <p14:creationId xmlns:p14="http://schemas.microsoft.com/office/powerpoint/2010/main" val="77063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29E79BC-5260-44BB-9EBE-E05BFBF78870}"/>
              </a:ext>
            </a:extLst>
          </p:cNvPr>
          <p:cNvSpPr>
            <a:spLocks noGrp="1"/>
          </p:cNvSpPr>
          <p:nvPr>
            <p:ph type="dt" sz="half" idx="10"/>
          </p:nvPr>
        </p:nvSpPr>
        <p:spPr/>
        <p:txBody>
          <a:bodyPr/>
          <a:lstStyle>
            <a:lvl1pPr>
              <a:defRPr/>
            </a:lvl1pPr>
          </a:lstStyle>
          <a:p>
            <a:pPr>
              <a:defRPr/>
            </a:pPr>
            <a:fld id="{4953712A-F37A-44A2-93A7-2046B6319ACE}" type="datetimeFigureOut">
              <a:rPr lang="en-US"/>
              <a:pPr>
                <a:defRPr/>
              </a:pPr>
              <a:t>3/9/2020</a:t>
            </a:fld>
            <a:endParaRPr lang="en-US"/>
          </a:p>
        </p:txBody>
      </p:sp>
      <p:sp>
        <p:nvSpPr>
          <p:cNvPr id="6" name="Footer Placeholder 4">
            <a:extLst>
              <a:ext uri="{FF2B5EF4-FFF2-40B4-BE49-F238E27FC236}">
                <a16:creationId xmlns:a16="http://schemas.microsoft.com/office/drawing/2014/main" id="{1D2E6F75-5AA5-4657-8C80-0DB41830AD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4896DD-FDAB-4E6D-89CD-936888588F5C}"/>
              </a:ext>
            </a:extLst>
          </p:cNvPr>
          <p:cNvSpPr>
            <a:spLocks noGrp="1"/>
          </p:cNvSpPr>
          <p:nvPr>
            <p:ph type="sldNum" sz="quarter" idx="12"/>
          </p:nvPr>
        </p:nvSpPr>
        <p:spPr/>
        <p:txBody>
          <a:bodyPr/>
          <a:lstStyle>
            <a:lvl1pPr>
              <a:defRPr/>
            </a:lvl1pPr>
          </a:lstStyle>
          <a:p>
            <a:pPr>
              <a:defRPr/>
            </a:pPr>
            <a:fld id="{511020B9-3265-4023-B838-6FE1D09E579B}" type="slidenum">
              <a:rPr lang="en-US" altLang="en-US"/>
              <a:pPr>
                <a:defRPr/>
              </a:pPr>
              <a:t>‹#›</a:t>
            </a:fld>
            <a:endParaRPr lang="en-US" altLang="en-US"/>
          </a:p>
        </p:txBody>
      </p:sp>
    </p:spTree>
    <p:extLst>
      <p:ext uri="{BB962C8B-B14F-4D97-AF65-F5344CB8AC3E}">
        <p14:creationId xmlns:p14="http://schemas.microsoft.com/office/powerpoint/2010/main" val="201491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4E53A71-5376-4107-90BD-3694A3695074}"/>
              </a:ext>
            </a:extLst>
          </p:cNvPr>
          <p:cNvSpPr>
            <a:spLocks noGrp="1"/>
          </p:cNvSpPr>
          <p:nvPr>
            <p:ph type="dt" sz="half" idx="10"/>
          </p:nvPr>
        </p:nvSpPr>
        <p:spPr/>
        <p:txBody>
          <a:bodyPr/>
          <a:lstStyle>
            <a:lvl1pPr>
              <a:defRPr/>
            </a:lvl1pPr>
          </a:lstStyle>
          <a:p>
            <a:pPr>
              <a:defRPr/>
            </a:pPr>
            <a:fld id="{4099AD61-5B57-4925-8966-603C3CD7623E}" type="datetimeFigureOut">
              <a:rPr lang="en-US"/>
              <a:pPr>
                <a:defRPr/>
              </a:pPr>
              <a:t>3/9/2020</a:t>
            </a:fld>
            <a:endParaRPr lang="en-US"/>
          </a:p>
        </p:txBody>
      </p:sp>
      <p:sp>
        <p:nvSpPr>
          <p:cNvPr id="6" name="Footer Placeholder 4">
            <a:extLst>
              <a:ext uri="{FF2B5EF4-FFF2-40B4-BE49-F238E27FC236}">
                <a16:creationId xmlns:a16="http://schemas.microsoft.com/office/drawing/2014/main" id="{17A61D5D-D4B1-4B9F-93BF-52E1D58B24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399232-4B27-488C-9B23-32D125E7D5A7}"/>
              </a:ext>
            </a:extLst>
          </p:cNvPr>
          <p:cNvSpPr>
            <a:spLocks noGrp="1"/>
          </p:cNvSpPr>
          <p:nvPr>
            <p:ph type="sldNum" sz="quarter" idx="12"/>
          </p:nvPr>
        </p:nvSpPr>
        <p:spPr/>
        <p:txBody>
          <a:bodyPr/>
          <a:lstStyle>
            <a:lvl1pPr>
              <a:defRPr/>
            </a:lvl1pPr>
          </a:lstStyle>
          <a:p>
            <a:pPr>
              <a:defRPr/>
            </a:pPr>
            <a:fld id="{B5AE337E-DDA5-4E26-9D3E-155FC46D7211}" type="slidenum">
              <a:rPr lang="en-US" altLang="en-US"/>
              <a:pPr>
                <a:defRPr/>
              </a:pPr>
              <a:t>‹#›</a:t>
            </a:fld>
            <a:endParaRPr lang="en-US" altLang="en-US"/>
          </a:p>
        </p:txBody>
      </p:sp>
    </p:spTree>
    <p:extLst>
      <p:ext uri="{BB962C8B-B14F-4D97-AF65-F5344CB8AC3E}">
        <p14:creationId xmlns:p14="http://schemas.microsoft.com/office/powerpoint/2010/main" val="1668141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FB36C-F359-470A-AB41-013F72A0E899}"/>
              </a:ext>
            </a:extLst>
          </p:cNvPr>
          <p:cNvSpPr>
            <a:spLocks noGrp="1"/>
          </p:cNvSpPr>
          <p:nvPr>
            <p:ph type="dt" sz="half" idx="10"/>
          </p:nvPr>
        </p:nvSpPr>
        <p:spPr/>
        <p:txBody>
          <a:bodyPr/>
          <a:lstStyle>
            <a:lvl1pPr>
              <a:defRPr/>
            </a:lvl1pPr>
          </a:lstStyle>
          <a:p>
            <a:pPr>
              <a:defRPr/>
            </a:pPr>
            <a:fld id="{0233FF78-0646-418F-966D-A5E520DCF090}" type="datetimeFigureOut">
              <a:rPr lang="en-US"/>
              <a:pPr>
                <a:defRPr/>
              </a:pPr>
              <a:t>3/9/2020</a:t>
            </a:fld>
            <a:endParaRPr lang="en-US"/>
          </a:p>
        </p:txBody>
      </p:sp>
      <p:sp>
        <p:nvSpPr>
          <p:cNvPr id="5" name="Footer Placeholder 4">
            <a:extLst>
              <a:ext uri="{FF2B5EF4-FFF2-40B4-BE49-F238E27FC236}">
                <a16:creationId xmlns:a16="http://schemas.microsoft.com/office/drawing/2014/main" id="{A5D7B221-E0A6-4C29-875D-E28DE3C725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7A310C-ACD5-467A-9A39-6D47678391E0}"/>
              </a:ext>
            </a:extLst>
          </p:cNvPr>
          <p:cNvSpPr>
            <a:spLocks noGrp="1"/>
          </p:cNvSpPr>
          <p:nvPr>
            <p:ph type="sldNum" sz="quarter" idx="12"/>
          </p:nvPr>
        </p:nvSpPr>
        <p:spPr/>
        <p:txBody>
          <a:bodyPr/>
          <a:lstStyle>
            <a:lvl1pPr>
              <a:defRPr/>
            </a:lvl1pPr>
          </a:lstStyle>
          <a:p>
            <a:pPr>
              <a:defRPr/>
            </a:pPr>
            <a:fld id="{3AE16C1C-D0DF-4615-910D-762969306BE5}" type="slidenum">
              <a:rPr lang="en-US" altLang="en-US"/>
              <a:pPr>
                <a:defRPr/>
              </a:pPr>
              <a:t>‹#›</a:t>
            </a:fld>
            <a:endParaRPr lang="en-US" altLang="en-US"/>
          </a:p>
        </p:txBody>
      </p:sp>
    </p:spTree>
    <p:extLst>
      <p:ext uri="{BB962C8B-B14F-4D97-AF65-F5344CB8AC3E}">
        <p14:creationId xmlns:p14="http://schemas.microsoft.com/office/powerpoint/2010/main" val="453069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8191D-03CE-4382-91B6-D43D2042DED8}"/>
              </a:ext>
            </a:extLst>
          </p:cNvPr>
          <p:cNvSpPr>
            <a:spLocks noGrp="1"/>
          </p:cNvSpPr>
          <p:nvPr>
            <p:ph type="dt" sz="half" idx="10"/>
          </p:nvPr>
        </p:nvSpPr>
        <p:spPr/>
        <p:txBody>
          <a:bodyPr/>
          <a:lstStyle>
            <a:lvl1pPr>
              <a:defRPr/>
            </a:lvl1pPr>
          </a:lstStyle>
          <a:p>
            <a:pPr>
              <a:defRPr/>
            </a:pPr>
            <a:fld id="{E309A306-D4F2-42D9-99A9-F78C3A8F5850}" type="datetimeFigureOut">
              <a:rPr lang="en-US"/>
              <a:pPr>
                <a:defRPr/>
              </a:pPr>
              <a:t>3/9/2020</a:t>
            </a:fld>
            <a:endParaRPr lang="en-US"/>
          </a:p>
        </p:txBody>
      </p:sp>
      <p:sp>
        <p:nvSpPr>
          <p:cNvPr id="5" name="Footer Placeholder 4">
            <a:extLst>
              <a:ext uri="{FF2B5EF4-FFF2-40B4-BE49-F238E27FC236}">
                <a16:creationId xmlns:a16="http://schemas.microsoft.com/office/drawing/2014/main" id="{2D9E3C07-02DC-41BE-ADA4-130A724322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A827B1-6C40-4CDF-B326-F75DEDB04A06}"/>
              </a:ext>
            </a:extLst>
          </p:cNvPr>
          <p:cNvSpPr>
            <a:spLocks noGrp="1"/>
          </p:cNvSpPr>
          <p:nvPr>
            <p:ph type="sldNum" sz="quarter" idx="12"/>
          </p:nvPr>
        </p:nvSpPr>
        <p:spPr/>
        <p:txBody>
          <a:bodyPr/>
          <a:lstStyle>
            <a:lvl1pPr>
              <a:defRPr/>
            </a:lvl1pPr>
          </a:lstStyle>
          <a:p>
            <a:pPr>
              <a:defRPr/>
            </a:pPr>
            <a:fld id="{462387F5-CFB2-4E2B-B3FF-56DBA070F5D1}" type="slidenum">
              <a:rPr lang="en-US" altLang="en-US"/>
              <a:pPr>
                <a:defRPr/>
              </a:pPr>
              <a:t>‹#›</a:t>
            </a:fld>
            <a:endParaRPr lang="en-US" altLang="en-US"/>
          </a:p>
        </p:txBody>
      </p:sp>
    </p:spTree>
    <p:extLst>
      <p:ext uri="{BB962C8B-B14F-4D97-AF65-F5344CB8AC3E}">
        <p14:creationId xmlns:p14="http://schemas.microsoft.com/office/powerpoint/2010/main" val="2775338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B77D57-F322-43D9-87AB-DB30D1D06687}"/>
              </a:ext>
            </a:extLst>
          </p:cNvPr>
          <p:cNvSpPr>
            <a:spLocks noGrp="1"/>
          </p:cNvSpPr>
          <p:nvPr>
            <p:ph type="dt" sz="half" idx="10"/>
          </p:nvPr>
        </p:nvSpPr>
        <p:spPr/>
        <p:txBody>
          <a:bodyPr/>
          <a:lstStyle>
            <a:lvl1pPr>
              <a:defRPr/>
            </a:lvl1pPr>
          </a:lstStyle>
          <a:p>
            <a:pPr>
              <a:defRPr/>
            </a:pPr>
            <a:fld id="{884D102A-60D4-4EC8-AD24-E15D2A5772B3}" type="datetimeFigureOut">
              <a:rPr lang="en-US"/>
              <a:pPr>
                <a:defRPr/>
              </a:pPr>
              <a:t>3/9/2020</a:t>
            </a:fld>
            <a:endParaRPr lang="en-US"/>
          </a:p>
        </p:txBody>
      </p:sp>
      <p:sp>
        <p:nvSpPr>
          <p:cNvPr id="5" name="Footer Placeholder 4">
            <a:extLst>
              <a:ext uri="{FF2B5EF4-FFF2-40B4-BE49-F238E27FC236}">
                <a16:creationId xmlns:a16="http://schemas.microsoft.com/office/drawing/2014/main" id="{33064BD6-6369-464E-84F1-EC65CAF1FD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048C73-1464-4E76-B575-0C6BB7B07877}"/>
              </a:ext>
            </a:extLst>
          </p:cNvPr>
          <p:cNvSpPr>
            <a:spLocks noGrp="1"/>
          </p:cNvSpPr>
          <p:nvPr>
            <p:ph type="sldNum" sz="quarter" idx="12"/>
          </p:nvPr>
        </p:nvSpPr>
        <p:spPr/>
        <p:txBody>
          <a:bodyPr/>
          <a:lstStyle>
            <a:lvl1pPr>
              <a:defRPr/>
            </a:lvl1pPr>
          </a:lstStyle>
          <a:p>
            <a:pPr>
              <a:defRPr/>
            </a:pPr>
            <a:fld id="{8356860F-731F-40D7-BD39-A5D71C9E5D65}" type="slidenum">
              <a:rPr lang="en-US" altLang="en-US"/>
              <a:pPr>
                <a:defRPr/>
              </a:pPr>
              <a:t>‹#›</a:t>
            </a:fld>
            <a:endParaRPr lang="en-US" altLang="en-US"/>
          </a:p>
        </p:txBody>
      </p:sp>
    </p:spTree>
    <p:extLst>
      <p:ext uri="{BB962C8B-B14F-4D97-AF65-F5344CB8AC3E}">
        <p14:creationId xmlns:p14="http://schemas.microsoft.com/office/powerpoint/2010/main" val="1546507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4">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5B365AD-DDCC-47B6-8D68-F4BEBACCF6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163" y="-9525"/>
            <a:ext cx="918527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4C3B34B-DAFC-44BE-97B4-3C8A66FE8DAB}"/>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B85B3B5E-13AB-4C57-A4E7-5D7AAF597503}"/>
              </a:ext>
            </a:extLst>
          </p:cNvPr>
          <p:cNvSpPr/>
          <p:nvPr userDrawn="1"/>
        </p:nvSpPr>
        <p:spPr>
          <a:xfrm>
            <a:off x="-152400" y="2932113"/>
            <a:ext cx="7634288" cy="1489075"/>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8" name="Picture 3" descr="s4b282c2015.png">
            <a:extLst>
              <a:ext uri="{FF2B5EF4-FFF2-40B4-BE49-F238E27FC236}">
                <a16:creationId xmlns:a16="http://schemas.microsoft.com/office/drawing/2014/main" id="{C0BC2B4F-B2F0-4ED0-8825-714A7F53164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8"/>
          <p:cNvSpPr>
            <a:spLocks noGrp="1"/>
          </p:cNvSpPr>
          <p:nvPr>
            <p:ph type="body" sz="quarter" idx="11"/>
          </p:nvPr>
        </p:nvSpPr>
        <p:spPr>
          <a:xfrm>
            <a:off x="165778" y="3147814"/>
            <a:ext cx="6998510" cy="1106752"/>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US"/>
              <a:t>Click to edit Master text styles</a:t>
            </a:r>
          </a:p>
        </p:txBody>
      </p:sp>
      <p:sp>
        <p:nvSpPr>
          <p:cNvPr id="13" name="Text Placeholder 14"/>
          <p:cNvSpPr>
            <a:spLocks noGrp="1"/>
          </p:cNvSpPr>
          <p:nvPr>
            <p:ph type="body" sz="quarter" idx="12"/>
          </p:nvPr>
        </p:nvSpPr>
        <p:spPr>
          <a:xfrm>
            <a:off x="354821" y="5740102"/>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4" name="Text Placeholder 14"/>
          <p:cNvSpPr>
            <a:spLocks noGrp="1"/>
          </p:cNvSpPr>
          <p:nvPr>
            <p:ph type="body" sz="quarter" idx="13"/>
          </p:nvPr>
        </p:nvSpPr>
        <p:spPr>
          <a:xfrm>
            <a:off x="354820" y="6242986"/>
            <a:ext cx="5430203" cy="265615"/>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832170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30EC02-4C26-4C6E-BD99-D7374EE55202}"/>
              </a:ext>
            </a:extLst>
          </p:cNvPr>
          <p:cNvSpPr>
            <a:spLocks noGrp="1"/>
          </p:cNvSpPr>
          <p:nvPr>
            <p:ph type="dt" sz="half" idx="10"/>
          </p:nvPr>
        </p:nvSpPr>
        <p:spPr/>
        <p:txBody>
          <a:bodyPr/>
          <a:lstStyle>
            <a:lvl1pPr>
              <a:defRPr/>
            </a:lvl1pPr>
          </a:lstStyle>
          <a:p>
            <a:pPr>
              <a:defRPr/>
            </a:pPr>
            <a:fld id="{0C468ACF-AD87-4D36-AC55-D57B560A4617}" type="datetimeFigureOut">
              <a:rPr lang="en-US"/>
              <a:pPr>
                <a:defRPr/>
              </a:pPr>
              <a:t>3/9/2020</a:t>
            </a:fld>
            <a:endParaRPr lang="en-US"/>
          </a:p>
        </p:txBody>
      </p:sp>
      <p:sp>
        <p:nvSpPr>
          <p:cNvPr id="5" name="Footer Placeholder 4">
            <a:extLst>
              <a:ext uri="{FF2B5EF4-FFF2-40B4-BE49-F238E27FC236}">
                <a16:creationId xmlns:a16="http://schemas.microsoft.com/office/drawing/2014/main" id="{835FE318-1491-460D-9588-4A7EF2D927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5EE65F-A8FD-4340-84C1-6485653261D5}"/>
              </a:ext>
            </a:extLst>
          </p:cNvPr>
          <p:cNvSpPr>
            <a:spLocks noGrp="1"/>
          </p:cNvSpPr>
          <p:nvPr>
            <p:ph type="sldNum" sz="quarter" idx="12"/>
          </p:nvPr>
        </p:nvSpPr>
        <p:spPr/>
        <p:txBody>
          <a:bodyPr/>
          <a:lstStyle>
            <a:lvl1pPr>
              <a:defRPr/>
            </a:lvl1pPr>
          </a:lstStyle>
          <a:p>
            <a:pPr>
              <a:defRPr/>
            </a:pPr>
            <a:fld id="{E3F1F2F7-6C5B-499B-A7CD-F5BE6169C33E}" type="slidenum">
              <a:rPr lang="en-US" altLang="en-US"/>
              <a:pPr>
                <a:defRPr/>
              </a:pPr>
              <a:t>‹#›</a:t>
            </a:fld>
            <a:endParaRPr lang="en-US" altLang="en-US"/>
          </a:p>
        </p:txBody>
      </p:sp>
    </p:spTree>
    <p:extLst>
      <p:ext uri="{BB962C8B-B14F-4D97-AF65-F5344CB8AC3E}">
        <p14:creationId xmlns:p14="http://schemas.microsoft.com/office/powerpoint/2010/main" val="1797048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BDDE11-7CA7-4AC4-B48B-CFB25DDB987D}"/>
              </a:ext>
            </a:extLst>
          </p:cNvPr>
          <p:cNvSpPr>
            <a:spLocks noGrp="1"/>
          </p:cNvSpPr>
          <p:nvPr>
            <p:ph type="dt" sz="half" idx="10"/>
          </p:nvPr>
        </p:nvSpPr>
        <p:spPr/>
        <p:txBody>
          <a:bodyPr/>
          <a:lstStyle>
            <a:lvl1pPr>
              <a:defRPr/>
            </a:lvl1pPr>
          </a:lstStyle>
          <a:p>
            <a:pPr>
              <a:defRPr/>
            </a:pPr>
            <a:fld id="{78C234C6-3CCA-4E6E-ADB5-ACF71DF6AD08}" type="datetimeFigureOut">
              <a:rPr lang="en-US"/>
              <a:pPr>
                <a:defRPr/>
              </a:pPr>
              <a:t>3/9/2020</a:t>
            </a:fld>
            <a:endParaRPr lang="en-US"/>
          </a:p>
        </p:txBody>
      </p:sp>
      <p:sp>
        <p:nvSpPr>
          <p:cNvPr id="5" name="Footer Placeholder 4">
            <a:extLst>
              <a:ext uri="{FF2B5EF4-FFF2-40B4-BE49-F238E27FC236}">
                <a16:creationId xmlns:a16="http://schemas.microsoft.com/office/drawing/2014/main" id="{A8A3D69E-3AB5-4DEE-B8A7-3DB679CF2D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187167-3AFE-4095-B0D7-707E5F71E08F}"/>
              </a:ext>
            </a:extLst>
          </p:cNvPr>
          <p:cNvSpPr>
            <a:spLocks noGrp="1"/>
          </p:cNvSpPr>
          <p:nvPr>
            <p:ph type="sldNum" sz="quarter" idx="12"/>
          </p:nvPr>
        </p:nvSpPr>
        <p:spPr/>
        <p:txBody>
          <a:bodyPr/>
          <a:lstStyle>
            <a:lvl1pPr>
              <a:defRPr/>
            </a:lvl1pPr>
          </a:lstStyle>
          <a:p>
            <a:pPr>
              <a:defRPr/>
            </a:pPr>
            <a:fld id="{A7D9BA6D-DB5B-490E-9706-1D765BE7E6F4}" type="slidenum">
              <a:rPr lang="en-US" altLang="en-US"/>
              <a:pPr>
                <a:defRPr/>
              </a:pPr>
              <a:t>‹#›</a:t>
            </a:fld>
            <a:endParaRPr lang="en-US" altLang="en-US"/>
          </a:p>
        </p:txBody>
      </p:sp>
    </p:spTree>
    <p:extLst>
      <p:ext uri="{BB962C8B-B14F-4D97-AF65-F5344CB8AC3E}">
        <p14:creationId xmlns:p14="http://schemas.microsoft.com/office/powerpoint/2010/main" val="2432617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5CC4452-F00D-4A29-B170-81D0EB85767E}"/>
              </a:ext>
            </a:extLst>
          </p:cNvPr>
          <p:cNvSpPr>
            <a:spLocks noGrp="1"/>
          </p:cNvSpPr>
          <p:nvPr>
            <p:ph type="dt" sz="half" idx="10"/>
          </p:nvPr>
        </p:nvSpPr>
        <p:spPr/>
        <p:txBody>
          <a:bodyPr/>
          <a:lstStyle>
            <a:lvl1pPr>
              <a:defRPr/>
            </a:lvl1pPr>
          </a:lstStyle>
          <a:p>
            <a:pPr>
              <a:defRPr/>
            </a:pPr>
            <a:fld id="{CB03B8C7-FD96-4FD5-806D-23368C05FC14}" type="datetimeFigureOut">
              <a:rPr lang="en-US"/>
              <a:pPr>
                <a:defRPr/>
              </a:pPr>
              <a:t>3/9/2020</a:t>
            </a:fld>
            <a:endParaRPr lang="en-US"/>
          </a:p>
        </p:txBody>
      </p:sp>
      <p:sp>
        <p:nvSpPr>
          <p:cNvPr id="6" name="Footer Placeholder 4">
            <a:extLst>
              <a:ext uri="{FF2B5EF4-FFF2-40B4-BE49-F238E27FC236}">
                <a16:creationId xmlns:a16="http://schemas.microsoft.com/office/drawing/2014/main" id="{3E011AD2-6058-4204-890C-17A0BA0846C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AA77AA-178C-4954-BD59-0441BA7B511E}"/>
              </a:ext>
            </a:extLst>
          </p:cNvPr>
          <p:cNvSpPr>
            <a:spLocks noGrp="1"/>
          </p:cNvSpPr>
          <p:nvPr>
            <p:ph type="sldNum" sz="quarter" idx="12"/>
          </p:nvPr>
        </p:nvSpPr>
        <p:spPr/>
        <p:txBody>
          <a:bodyPr/>
          <a:lstStyle>
            <a:lvl1pPr>
              <a:defRPr/>
            </a:lvl1pPr>
          </a:lstStyle>
          <a:p>
            <a:pPr>
              <a:defRPr/>
            </a:pPr>
            <a:fld id="{B2150135-4E86-4AB1-8751-EDA7B00EF073}" type="slidenum">
              <a:rPr lang="en-US" altLang="en-US"/>
              <a:pPr>
                <a:defRPr/>
              </a:pPr>
              <a:t>‹#›</a:t>
            </a:fld>
            <a:endParaRPr lang="en-US" altLang="en-US"/>
          </a:p>
        </p:txBody>
      </p:sp>
    </p:spTree>
    <p:extLst>
      <p:ext uri="{BB962C8B-B14F-4D97-AF65-F5344CB8AC3E}">
        <p14:creationId xmlns:p14="http://schemas.microsoft.com/office/powerpoint/2010/main" val="140807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8B5F94A-D31F-41D4-9DC4-693373D11CA3}"/>
              </a:ext>
            </a:extLst>
          </p:cNvPr>
          <p:cNvSpPr>
            <a:spLocks noGrp="1"/>
          </p:cNvSpPr>
          <p:nvPr>
            <p:ph type="dt" sz="half" idx="10"/>
          </p:nvPr>
        </p:nvSpPr>
        <p:spPr/>
        <p:txBody>
          <a:bodyPr/>
          <a:lstStyle>
            <a:lvl1pPr>
              <a:defRPr/>
            </a:lvl1pPr>
          </a:lstStyle>
          <a:p>
            <a:pPr>
              <a:defRPr/>
            </a:pPr>
            <a:fld id="{7B2E2AA0-CB68-4B9F-95E7-985A12FB9CC3}" type="datetimeFigureOut">
              <a:rPr lang="en-US"/>
              <a:pPr>
                <a:defRPr/>
              </a:pPr>
              <a:t>3/9/2020</a:t>
            </a:fld>
            <a:endParaRPr lang="en-US"/>
          </a:p>
        </p:txBody>
      </p:sp>
      <p:sp>
        <p:nvSpPr>
          <p:cNvPr id="8" name="Footer Placeholder 4">
            <a:extLst>
              <a:ext uri="{FF2B5EF4-FFF2-40B4-BE49-F238E27FC236}">
                <a16:creationId xmlns:a16="http://schemas.microsoft.com/office/drawing/2014/main" id="{BE353BE0-5F0B-4604-B444-D7F2375D7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C5ADCFA-E9ED-4BE0-A81C-57EB88E19923}"/>
              </a:ext>
            </a:extLst>
          </p:cNvPr>
          <p:cNvSpPr>
            <a:spLocks noGrp="1"/>
          </p:cNvSpPr>
          <p:nvPr>
            <p:ph type="sldNum" sz="quarter" idx="12"/>
          </p:nvPr>
        </p:nvSpPr>
        <p:spPr/>
        <p:txBody>
          <a:bodyPr/>
          <a:lstStyle>
            <a:lvl1pPr>
              <a:defRPr/>
            </a:lvl1pPr>
          </a:lstStyle>
          <a:p>
            <a:pPr>
              <a:defRPr/>
            </a:pPr>
            <a:fld id="{B95F70F4-57C5-48C9-B790-4F3E214562CC}" type="slidenum">
              <a:rPr lang="en-US" altLang="en-US"/>
              <a:pPr>
                <a:defRPr/>
              </a:pPr>
              <a:t>‹#›</a:t>
            </a:fld>
            <a:endParaRPr lang="en-US" altLang="en-US"/>
          </a:p>
        </p:txBody>
      </p:sp>
    </p:spTree>
    <p:extLst>
      <p:ext uri="{BB962C8B-B14F-4D97-AF65-F5344CB8AC3E}">
        <p14:creationId xmlns:p14="http://schemas.microsoft.com/office/powerpoint/2010/main" val="1455433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D354468-779D-40B1-8222-4CB731FCD998}"/>
              </a:ext>
            </a:extLst>
          </p:cNvPr>
          <p:cNvSpPr>
            <a:spLocks noGrp="1"/>
          </p:cNvSpPr>
          <p:nvPr>
            <p:ph type="dt" sz="half" idx="10"/>
          </p:nvPr>
        </p:nvSpPr>
        <p:spPr/>
        <p:txBody>
          <a:bodyPr/>
          <a:lstStyle>
            <a:lvl1pPr>
              <a:defRPr/>
            </a:lvl1pPr>
          </a:lstStyle>
          <a:p>
            <a:pPr>
              <a:defRPr/>
            </a:pPr>
            <a:fld id="{E879F125-FC75-4F3C-BD16-50803A7DC8DF}" type="datetimeFigureOut">
              <a:rPr lang="en-US"/>
              <a:pPr>
                <a:defRPr/>
              </a:pPr>
              <a:t>3/9/2020</a:t>
            </a:fld>
            <a:endParaRPr lang="en-US"/>
          </a:p>
        </p:txBody>
      </p:sp>
      <p:sp>
        <p:nvSpPr>
          <p:cNvPr id="4" name="Footer Placeholder 4">
            <a:extLst>
              <a:ext uri="{FF2B5EF4-FFF2-40B4-BE49-F238E27FC236}">
                <a16:creationId xmlns:a16="http://schemas.microsoft.com/office/drawing/2014/main" id="{B7E907AD-9A0D-4F51-B629-83F39632469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1F370CE-6AE4-4A5C-8B4E-F421B822E2E5}"/>
              </a:ext>
            </a:extLst>
          </p:cNvPr>
          <p:cNvSpPr>
            <a:spLocks noGrp="1"/>
          </p:cNvSpPr>
          <p:nvPr>
            <p:ph type="sldNum" sz="quarter" idx="12"/>
          </p:nvPr>
        </p:nvSpPr>
        <p:spPr/>
        <p:txBody>
          <a:bodyPr/>
          <a:lstStyle>
            <a:lvl1pPr>
              <a:defRPr/>
            </a:lvl1pPr>
          </a:lstStyle>
          <a:p>
            <a:pPr>
              <a:defRPr/>
            </a:pPr>
            <a:fld id="{0398DC7C-000E-4AD9-95BE-2DD59AC7FE10}" type="slidenum">
              <a:rPr lang="en-US" altLang="en-US"/>
              <a:pPr>
                <a:defRPr/>
              </a:pPr>
              <a:t>‹#›</a:t>
            </a:fld>
            <a:endParaRPr lang="en-US" altLang="en-US"/>
          </a:p>
        </p:txBody>
      </p:sp>
    </p:spTree>
    <p:extLst>
      <p:ext uri="{BB962C8B-B14F-4D97-AF65-F5344CB8AC3E}">
        <p14:creationId xmlns:p14="http://schemas.microsoft.com/office/powerpoint/2010/main" val="2477960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EC3EBE-5684-44FF-8B36-77F279AF45CC}"/>
              </a:ext>
            </a:extLst>
          </p:cNvPr>
          <p:cNvSpPr>
            <a:spLocks noGrp="1"/>
          </p:cNvSpPr>
          <p:nvPr>
            <p:ph type="dt" sz="half" idx="10"/>
          </p:nvPr>
        </p:nvSpPr>
        <p:spPr/>
        <p:txBody>
          <a:bodyPr/>
          <a:lstStyle>
            <a:lvl1pPr>
              <a:defRPr/>
            </a:lvl1pPr>
          </a:lstStyle>
          <a:p>
            <a:pPr>
              <a:defRPr/>
            </a:pPr>
            <a:fld id="{091165AF-26AA-460D-82A1-DC162D9E5725}" type="datetimeFigureOut">
              <a:rPr lang="en-US"/>
              <a:pPr>
                <a:defRPr/>
              </a:pPr>
              <a:t>3/9/2020</a:t>
            </a:fld>
            <a:endParaRPr lang="en-US"/>
          </a:p>
        </p:txBody>
      </p:sp>
      <p:sp>
        <p:nvSpPr>
          <p:cNvPr id="3" name="Footer Placeholder 4">
            <a:extLst>
              <a:ext uri="{FF2B5EF4-FFF2-40B4-BE49-F238E27FC236}">
                <a16:creationId xmlns:a16="http://schemas.microsoft.com/office/drawing/2014/main" id="{A950A1FB-84F3-4DFE-A741-49995D26221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34C0BA2-B6AC-4DC1-81E0-7018D95EC212}"/>
              </a:ext>
            </a:extLst>
          </p:cNvPr>
          <p:cNvSpPr>
            <a:spLocks noGrp="1"/>
          </p:cNvSpPr>
          <p:nvPr>
            <p:ph type="sldNum" sz="quarter" idx="12"/>
          </p:nvPr>
        </p:nvSpPr>
        <p:spPr/>
        <p:txBody>
          <a:bodyPr/>
          <a:lstStyle>
            <a:lvl1pPr>
              <a:defRPr/>
            </a:lvl1pPr>
          </a:lstStyle>
          <a:p>
            <a:pPr>
              <a:defRPr/>
            </a:pPr>
            <a:fld id="{087E1A46-36D2-4BD0-9BC8-63A16A0D3070}" type="slidenum">
              <a:rPr lang="en-US" altLang="en-US"/>
              <a:pPr>
                <a:defRPr/>
              </a:pPr>
              <a:t>‹#›</a:t>
            </a:fld>
            <a:endParaRPr lang="en-US" altLang="en-US"/>
          </a:p>
        </p:txBody>
      </p:sp>
    </p:spTree>
    <p:extLst>
      <p:ext uri="{BB962C8B-B14F-4D97-AF65-F5344CB8AC3E}">
        <p14:creationId xmlns:p14="http://schemas.microsoft.com/office/powerpoint/2010/main" val="1022123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368FCFD-899D-4F9F-800D-CC980AD864F2}"/>
              </a:ext>
            </a:extLst>
          </p:cNvPr>
          <p:cNvSpPr>
            <a:spLocks noGrp="1"/>
          </p:cNvSpPr>
          <p:nvPr>
            <p:ph type="dt" sz="half" idx="10"/>
          </p:nvPr>
        </p:nvSpPr>
        <p:spPr/>
        <p:txBody>
          <a:bodyPr/>
          <a:lstStyle>
            <a:lvl1pPr>
              <a:defRPr/>
            </a:lvl1pPr>
          </a:lstStyle>
          <a:p>
            <a:pPr>
              <a:defRPr/>
            </a:pPr>
            <a:fld id="{74769F70-F14C-44B6-92D1-7B20994A315F}" type="datetimeFigureOut">
              <a:rPr lang="en-US"/>
              <a:pPr>
                <a:defRPr/>
              </a:pPr>
              <a:t>3/9/2020</a:t>
            </a:fld>
            <a:endParaRPr lang="en-US"/>
          </a:p>
        </p:txBody>
      </p:sp>
      <p:sp>
        <p:nvSpPr>
          <p:cNvPr id="6" name="Footer Placeholder 4">
            <a:extLst>
              <a:ext uri="{FF2B5EF4-FFF2-40B4-BE49-F238E27FC236}">
                <a16:creationId xmlns:a16="http://schemas.microsoft.com/office/drawing/2014/main" id="{DE7D21A5-9387-40CB-AFCE-59D892910E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574641-2F06-45D9-8BDC-A47BB0EDA0E5}"/>
              </a:ext>
            </a:extLst>
          </p:cNvPr>
          <p:cNvSpPr>
            <a:spLocks noGrp="1"/>
          </p:cNvSpPr>
          <p:nvPr>
            <p:ph type="sldNum" sz="quarter" idx="12"/>
          </p:nvPr>
        </p:nvSpPr>
        <p:spPr/>
        <p:txBody>
          <a:bodyPr/>
          <a:lstStyle>
            <a:lvl1pPr>
              <a:defRPr/>
            </a:lvl1pPr>
          </a:lstStyle>
          <a:p>
            <a:pPr>
              <a:defRPr/>
            </a:pPr>
            <a:fld id="{FE6EAE98-B6BD-42DD-BD1C-8CF01F1B1FDB}" type="slidenum">
              <a:rPr lang="en-US" altLang="en-US"/>
              <a:pPr>
                <a:defRPr/>
              </a:pPr>
              <a:t>‹#›</a:t>
            </a:fld>
            <a:endParaRPr lang="en-US" altLang="en-US"/>
          </a:p>
        </p:txBody>
      </p:sp>
    </p:spTree>
    <p:extLst>
      <p:ext uri="{BB962C8B-B14F-4D97-AF65-F5344CB8AC3E}">
        <p14:creationId xmlns:p14="http://schemas.microsoft.com/office/powerpoint/2010/main" val="3944888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C7BC933-94BD-4BFE-8BA0-EB6307F958F0}"/>
              </a:ext>
            </a:extLst>
          </p:cNvPr>
          <p:cNvSpPr>
            <a:spLocks noGrp="1"/>
          </p:cNvSpPr>
          <p:nvPr>
            <p:ph type="dt" sz="half" idx="10"/>
          </p:nvPr>
        </p:nvSpPr>
        <p:spPr/>
        <p:txBody>
          <a:bodyPr/>
          <a:lstStyle>
            <a:lvl1pPr>
              <a:defRPr/>
            </a:lvl1pPr>
          </a:lstStyle>
          <a:p>
            <a:pPr>
              <a:defRPr/>
            </a:pPr>
            <a:fld id="{FCE437C9-AE0D-41E2-9F9A-0A4B3F565AFD}" type="datetimeFigureOut">
              <a:rPr lang="en-US"/>
              <a:pPr>
                <a:defRPr/>
              </a:pPr>
              <a:t>3/9/2020</a:t>
            </a:fld>
            <a:endParaRPr lang="en-US"/>
          </a:p>
        </p:txBody>
      </p:sp>
      <p:sp>
        <p:nvSpPr>
          <p:cNvPr id="6" name="Footer Placeholder 4">
            <a:extLst>
              <a:ext uri="{FF2B5EF4-FFF2-40B4-BE49-F238E27FC236}">
                <a16:creationId xmlns:a16="http://schemas.microsoft.com/office/drawing/2014/main" id="{DB17946E-D223-49DD-B501-4CFAB54280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2F2763C-8CEF-495F-B3ED-7D550F494640}"/>
              </a:ext>
            </a:extLst>
          </p:cNvPr>
          <p:cNvSpPr>
            <a:spLocks noGrp="1"/>
          </p:cNvSpPr>
          <p:nvPr>
            <p:ph type="sldNum" sz="quarter" idx="12"/>
          </p:nvPr>
        </p:nvSpPr>
        <p:spPr/>
        <p:txBody>
          <a:bodyPr/>
          <a:lstStyle>
            <a:lvl1pPr>
              <a:defRPr/>
            </a:lvl1pPr>
          </a:lstStyle>
          <a:p>
            <a:pPr>
              <a:defRPr/>
            </a:pPr>
            <a:fld id="{7005CD6D-DE16-43F8-8487-AA951D9C132E}" type="slidenum">
              <a:rPr lang="en-US" altLang="en-US"/>
              <a:pPr>
                <a:defRPr/>
              </a:pPr>
              <a:t>‹#›</a:t>
            </a:fld>
            <a:endParaRPr lang="en-US" altLang="en-US"/>
          </a:p>
        </p:txBody>
      </p:sp>
    </p:spTree>
    <p:extLst>
      <p:ext uri="{BB962C8B-B14F-4D97-AF65-F5344CB8AC3E}">
        <p14:creationId xmlns:p14="http://schemas.microsoft.com/office/powerpoint/2010/main" val="324550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FDCD6-FED4-41DE-A9C1-D8095AF4BD7A}"/>
              </a:ext>
            </a:extLst>
          </p:cNvPr>
          <p:cNvSpPr>
            <a:spLocks noGrp="1"/>
          </p:cNvSpPr>
          <p:nvPr>
            <p:ph type="dt" sz="half" idx="10"/>
          </p:nvPr>
        </p:nvSpPr>
        <p:spPr/>
        <p:txBody>
          <a:bodyPr/>
          <a:lstStyle>
            <a:lvl1pPr>
              <a:defRPr/>
            </a:lvl1pPr>
          </a:lstStyle>
          <a:p>
            <a:pPr>
              <a:defRPr/>
            </a:pPr>
            <a:fld id="{0222FABD-91D6-49D5-993E-902639128F16}" type="datetimeFigureOut">
              <a:rPr lang="en-US"/>
              <a:pPr>
                <a:defRPr/>
              </a:pPr>
              <a:t>3/9/2020</a:t>
            </a:fld>
            <a:endParaRPr lang="en-US"/>
          </a:p>
        </p:txBody>
      </p:sp>
      <p:sp>
        <p:nvSpPr>
          <p:cNvPr id="5" name="Footer Placeholder 4">
            <a:extLst>
              <a:ext uri="{FF2B5EF4-FFF2-40B4-BE49-F238E27FC236}">
                <a16:creationId xmlns:a16="http://schemas.microsoft.com/office/drawing/2014/main" id="{326892F1-3123-4DC0-8A20-A235853FB9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3BA660B-0478-4ECA-8FF1-4D0C37EB5226}"/>
              </a:ext>
            </a:extLst>
          </p:cNvPr>
          <p:cNvSpPr>
            <a:spLocks noGrp="1"/>
          </p:cNvSpPr>
          <p:nvPr>
            <p:ph type="sldNum" sz="quarter" idx="12"/>
          </p:nvPr>
        </p:nvSpPr>
        <p:spPr/>
        <p:txBody>
          <a:bodyPr/>
          <a:lstStyle>
            <a:lvl1pPr>
              <a:defRPr/>
            </a:lvl1pPr>
          </a:lstStyle>
          <a:p>
            <a:pPr>
              <a:defRPr/>
            </a:pPr>
            <a:fld id="{50488CBB-7FEE-4D7F-8A46-9E064073F2B9}" type="slidenum">
              <a:rPr lang="en-US" altLang="en-US"/>
              <a:pPr>
                <a:defRPr/>
              </a:pPr>
              <a:t>‹#›</a:t>
            </a:fld>
            <a:endParaRPr lang="en-US" altLang="en-US"/>
          </a:p>
        </p:txBody>
      </p:sp>
    </p:spTree>
    <p:extLst>
      <p:ext uri="{BB962C8B-B14F-4D97-AF65-F5344CB8AC3E}">
        <p14:creationId xmlns:p14="http://schemas.microsoft.com/office/powerpoint/2010/main" val="1379275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FF017-DB4B-45A6-9750-4055E5777558}"/>
              </a:ext>
            </a:extLst>
          </p:cNvPr>
          <p:cNvSpPr>
            <a:spLocks noGrp="1"/>
          </p:cNvSpPr>
          <p:nvPr>
            <p:ph type="dt" sz="half" idx="10"/>
          </p:nvPr>
        </p:nvSpPr>
        <p:spPr/>
        <p:txBody>
          <a:bodyPr/>
          <a:lstStyle>
            <a:lvl1pPr>
              <a:defRPr/>
            </a:lvl1pPr>
          </a:lstStyle>
          <a:p>
            <a:pPr>
              <a:defRPr/>
            </a:pPr>
            <a:fld id="{1C9B5EF9-BBF8-4F80-BCF5-3A1EC80A31D9}" type="datetimeFigureOut">
              <a:rPr lang="en-US"/>
              <a:pPr>
                <a:defRPr/>
              </a:pPr>
              <a:t>3/9/2020</a:t>
            </a:fld>
            <a:endParaRPr lang="en-US"/>
          </a:p>
        </p:txBody>
      </p:sp>
      <p:sp>
        <p:nvSpPr>
          <p:cNvPr id="5" name="Footer Placeholder 4">
            <a:extLst>
              <a:ext uri="{FF2B5EF4-FFF2-40B4-BE49-F238E27FC236}">
                <a16:creationId xmlns:a16="http://schemas.microsoft.com/office/drawing/2014/main" id="{64C61972-BB70-4151-84C8-B2A09C1886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05E39B-8AD7-47FD-B9D8-C0ABF6FC302D}"/>
              </a:ext>
            </a:extLst>
          </p:cNvPr>
          <p:cNvSpPr>
            <a:spLocks noGrp="1"/>
          </p:cNvSpPr>
          <p:nvPr>
            <p:ph type="sldNum" sz="quarter" idx="12"/>
          </p:nvPr>
        </p:nvSpPr>
        <p:spPr/>
        <p:txBody>
          <a:bodyPr/>
          <a:lstStyle>
            <a:lvl1pPr>
              <a:defRPr/>
            </a:lvl1pPr>
          </a:lstStyle>
          <a:p>
            <a:pPr>
              <a:defRPr/>
            </a:pPr>
            <a:fld id="{8BAA9BF0-EBBC-4208-9098-93EA5C38B306}" type="slidenum">
              <a:rPr lang="en-US" altLang="en-US"/>
              <a:pPr>
                <a:defRPr/>
              </a:pPr>
              <a:t>‹#›</a:t>
            </a:fld>
            <a:endParaRPr lang="en-US" altLang="en-US"/>
          </a:p>
        </p:txBody>
      </p:sp>
    </p:spTree>
    <p:extLst>
      <p:ext uri="{BB962C8B-B14F-4D97-AF65-F5344CB8AC3E}">
        <p14:creationId xmlns:p14="http://schemas.microsoft.com/office/powerpoint/2010/main" val="2872215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pic>
        <p:nvPicPr>
          <p:cNvPr id="3" name="Picture 1" descr="20063615986_7c97fbf65b_o.jpg">
            <a:extLst>
              <a:ext uri="{FF2B5EF4-FFF2-40B4-BE49-F238E27FC236}">
                <a16:creationId xmlns:a16="http://schemas.microsoft.com/office/drawing/2014/main" id="{2E2909BE-1C9A-49A6-9AEF-C2EF6815F2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F41F2DC-1013-4D1C-ACD7-04AADBD21569}"/>
              </a:ext>
            </a:extLst>
          </p:cNvPr>
          <p:cNvSpPr/>
          <p:nvPr userDrawn="1"/>
        </p:nvSpPr>
        <p:spPr>
          <a:xfrm>
            <a:off x="0" y="1131888"/>
            <a:ext cx="6015038" cy="1131887"/>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E5751F14-098F-489A-A6E1-DF812D3915B1}"/>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4" descr="s4b282c2015.png">
            <a:extLst>
              <a:ext uri="{FF2B5EF4-FFF2-40B4-BE49-F238E27FC236}">
                <a16:creationId xmlns:a16="http://schemas.microsoft.com/office/drawing/2014/main" id="{62BAA30E-AFB7-4E38-AE6B-33263170B07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9638"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1E198EEB-2F2B-4A1C-9C97-99BBCA70B0A7}"/>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buFont typeface="Arial" panose="020B0604020202020204" pitchFamily="34" charset="0"/>
              <a:buNone/>
              <a:defRPr/>
            </a:pPr>
            <a:fld id="{9EC6C641-CDFF-456A-B166-BFC284D9AE86}" type="slidenum">
              <a:rPr lang="en-US" altLang="en-US" sz="900" smtClean="0">
                <a:solidFill>
                  <a:srgbClr val="FFFFFF"/>
                </a:solidFill>
                <a:latin typeface="Whitney Book" charset="0"/>
              </a:rPr>
              <a:pPr algn="r">
                <a:spcBef>
                  <a:spcPct val="20000"/>
                </a:spcBef>
                <a:buFont typeface="Arial" panose="020B0604020202020204" pitchFamily="34" charset="0"/>
                <a:buNone/>
                <a:defRPr/>
              </a:pPr>
              <a:t>‹#›</a:t>
            </a:fld>
            <a:endParaRPr lang="en-CA" altLang="en-US" sz="900">
              <a:solidFill>
                <a:srgbClr val="FFFFFF"/>
              </a:solidFill>
              <a:latin typeface="Whitney Book" charset="0"/>
            </a:endParaRPr>
          </a:p>
        </p:txBody>
      </p:sp>
      <p:sp>
        <p:nvSpPr>
          <p:cNvPr id="8" name="Text Placeholder 18"/>
          <p:cNvSpPr>
            <a:spLocks noGrp="1"/>
          </p:cNvSpPr>
          <p:nvPr>
            <p:ph type="body" sz="quarter" idx="11"/>
          </p:nvPr>
        </p:nvSpPr>
        <p:spPr>
          <a:xfrm>
            <a:off x="365587" y="1491630"/>
            <a:ext cx="5430376" cy="657969"/>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226877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tion Slide - 1">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76433094-EFAE-4F16-BBEF-08D43EA07B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CAA3F16-BA1C-4422-8F55-FCC6BA3E73C3}"/>
              </a:ext>
            </a:extLst>
          </p:cNvPr>
          <p:cNvSpPr/>
          <p:nvPr userDrawn="1"/>
        </p:nvSpPr>
        <p:spPr>
          <a:xfrm>
            <a:off x="0" y="1131888"/>
            <a:ext cx="6015038" cy="1131887"/>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592EB92C-977A-4EA0-B0A6-EEF7A6124B73}"/>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9" descr="s4b282c2015.png">
            <a:extLst>
              <a:ext uri="{FF2B5EF4-FFF2-40B4-BE49-F238E27FC236}">
                <a16:creationId xmlns:a16="http://schemas.microsoft.com/office/drawing/2014/main" id="{72A50CE2-2A18-4263-95A1-2DDA36490AE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9638"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758C41E0-30D1-4755-9A75-71D474FB02FD}"/>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buFont typeface="Arial" panose="020B0604020202020204" pitchFamily="34" charset="0"/>
              <a:buNone/>
              <a:defRPr/>
            </a:pPr>
            <a:fld id="{59730633-A307-43D5-938C-34F8CE50E97D}" type="slidenum">
              <a:rPr lang="en-US" altLang="en-US" sz="900" smtClean="0">
                <a:solidFill>
                  <a:srgbClr val="FFFFFF"/>
                </a:solidFill>
                <a:latin typeface="Whitney Book" charset="0"/>
              </a:rPr>
              <a:pPr algn="r">
                <a:spcBef>
                  <a:spcPct val="20000"/>
                </a:spcBef>
                <a:buFont typeface="Arial" panose="020B0604020202020204" pitchFamily="34" charset="0"/>
                <a:buNone/>
                <a:defRPr/>
              </a:pPr>
              <a:t>‹#›</a:t>
            </a:fld>
            <a:endParaRPr lang="en-CA" altLang="en-US" sz="900">
              <a:solidFill>
                <a:srgbClr val="FFFFFF"/>
              </a:solidFill>
              <a:latin typeface="Whitney Book" charset="0"/>
            </a:endParaRPr>
          </a:p>
        </p:txBody>
      </p:sp>
      <p:sp>
        <p:nvSpPr>
          <p:cNvPr id="26" name="Text Placeholder 18"/>
          <p:cNvSpPr>
            <a:spLocks noGrp="1"/>
          </p:cNvSpPr>
          <p:nvPr>
            <p:ph type="body" sz="quarter" idx="11"/>
          </p:nvPr>
        </p:nvSpPr>
        <p:spPr>
          <a:xfrm>
            <a:off x="365587" y="1275606"/>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84065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5200A5AC-96FA-4717-A676-876D15E722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3" y="0"/>
            <a:ext cx="91217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19A9959-10A7-497D-BD31-31EBD5045B50}"/>
              </a:ext>
            </a:extLst>
          </p:cNvPr>
          <p:cNvSpPr/>
          <p:nvPr userDrawn="1"/>
        </p:nvSpPr>
        <p:spPr>
          <a:xfrm>
            <a:off x="0" y="1131888"/>
            <a:ext cx="6015038" cy="1131887"/>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A66EB10E-0D7F-4F6A-92A5-C8B735008DB0}"/>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4" descr="s4b282c2015.png">
            <a:extLst>
              <a:ext uri="{FF2B5EF4-FFF2-40B4-BE49-F238E27FC236}">
                <a16:creationId xmlns:a16="http://schemas.microsoft.com/office/drawing/2014/main" id="{0775A14C-9B90-40ED-A198-A648B1FED2A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9638"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7CD976AB-DCF9-4732-991E-422CE5ADD696}"/>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buFont typeface="Arial" panose="020B0604020202020204" pitchFamily="34" charset="0"/>
              <a:buNone/>
              <a:defRPr/>
            </a:pPr>
            <a:fld id="{00A81CAE-530E-4431-8C5C-953BB7E6D677}" type="slidenum">
              <a:rPr lang="en-US" altLang="en-US" sz="900" smtClean="0">
                <a:solidFill>
                  <a:srgbClr val="FFFFFF"/>
                </a:solidFill>
                <a:latin typeface="Whitney Book" charset="0"/>
              </a:rPr>
              <a:pPr algn="r">
                <a:spcBef>
                  <a:spcPct val="20000"/>
                </a:spcBef>
                <a:buFont typeface="Arial" panose="020B0604020202020204" pitchFamily="34" charset="0"/>
                <a:buNone/>
                <a:defRPr/>
              </a:pPr>
              <a:t>‹#›</a:t>
            </a:fld>
            <a:endParaRPr lang="en-CA" altLang="en-US" sz="900">
              <a:solidFill>
                <a:srgbClr val="FFFFFF"/>
              </a:solidFill>
              <a:latin typeface="Whitney Book" charset="0"/>
            </a:endParaRPr>
          </a:p>
        </p:txBody>
      </p:sp>
      <p:sp>
        <p:nvSpPr>
          <p:cNvPr id="9" name="Text Placeholder 18"/>
          <p:cNvSpPr>
            <a:spLocks noGrp="1"/>
          </p:cNvSpPr>
          <p:nvPr>
            <p:ph type="body" sz="quarter" idx="11"/>
          </p:nvPr>
        </p:nvSpPr>
        <p:spPr>
          <a:xfrm>
            <a:off x="365587" y="1275606"/>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93624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pic>
        <p:nvPicPr>
          <p:cNvPr id="5" name="Picture 1" descr="2015_Hover_Aerials_Okanagan_6389-6.JPG">
            <a:extLst>
              <a:ext uri="{FF2B5EF4-FFF2-40B4-BE49-F238E27FC236}">
                <a16:creationId xmlns:a16="http://schemas.microsoft.com/office/drawing/2014/main" id="{02A243F0-0981-4DDB-8F87-8BEB579E98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B34FFD7-1289-4DE2-B6E6-5A300D4564B9}"/>
              </a:ext>
            </a:extLst>
          </p:cNvPr>
          <p:cNvSpPr/>
          <p:nvPr userDrawn="1"/>
        </p:nvSpPr>
        <p:spPr>
          <a:xfrm>
            <a:off x="8243888" y="1131888"/>
            <a:ext cx="900112" cy="113188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8D6B52B9-EA5F-4A07-A656-21FF1FB00A3C}"/>
              </a:ext>
            </a:extLst>
          </p:cNvPr>
          <p:cNvSpPr/>
          <p:nvPr userDrawn="1"/>
        </p:nvSpPr>
        <p:spPr>
          <a:xfrm>
            <a:off x="-107950" y="1131888"/>
            <a:ext cx="6122988" cy="2735262"/>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8" name="Picture 3" descr="s4b282c2015.png">
            <a:extLst>
              <a:ext uri="{FF2B5EF4-FFF2-40B4-BE49-F238E27FC236}">
                <a16:creationId xmlns:a16="http://schemas.microsoft.com/office/drawing/2014/main" id="{D61B1F40-625F-4495-AE5A-EB2D1AFF578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8"/>
          <p:cNvSpPr>
            <a:spLocks noGrp="1"/>
          </p:cNvSpPr>
          <p:nvPr>
            <p:ph type="body" sz="quarter" idx="11"/>
          </p:nvPr>
        </p:nvSpPr>
        <p:spPr>
          <a:xfrm>
            <a:off x="365587" y="1332646"/>
            <a:ext cx="5430376" cy="1671152"/>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US"/>
              <a:t>Click to edit Master text styles</a:t>
            </a:r>
          </a:p>
        </p:txBody>
      </p:sp>
      <p:sp>
        <p:nvSpPr>
          <p:cNvPr id="13" name="Text Placeholder 14"/>
          <p:cNvSpPr>
            <a:spLocks noGrp="1"/>
          </p:cNvSpPr>
          <p:nvPr>
            <p:ph type="body" sz="quarter" idx="12"/>
          </p:nvPr>
        </p:nvSpPr>
        <p:spPr>
          <a:xfrm>
            <a:off x="365760"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4" name="Text Placeholder 14"/>
          <p:cNvSpPr>
            <a:spLocks noGrp="1"/>
          </p:cNvSpPr>
          <p:nvPr>
            <p:ph type="body" sz="quarter" idx="13"/>
          </p:nvPr>
        </p:nvSpPr>
        <p:spPr>
          <a:xfrm>
            <a:off x="365760" y="3507854"/>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662436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4" name="Picture 1" descr="s4b282c2015.png">
            <a:extLst>
              <a:ext uri="{FF2B5EF4-FFF2-40B4-BE49-F238E27FC236}">
                <a16:creationId xmlns:a16="http://schemas.microsoft.com/office/drawing/2014/main" id="{D4E3DE1A-EDF3-4945-A007-8FF1C4A6DD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a:extLst>
              <a:ext uri="{FF2B5EF4-FFF2-40B4-BE49-F238E27FC236}">
                <a16:creationId xmlns:a16="http://schemas.microsoft.com/office/drawing/2014/main" id="{AD5C1C78-2AF1-43BD-8282-EC9BA2ADE265}"/>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buFont typeface="Arial" panose="020B0604020202020204" pitchFamily="34" charset="0"/>
              <a:buNone/>
              <a:defRPr/>
            </a:pPr>
            <a:fld id="{28E91E73-5B4A-4C29-9510-8B4C513C2A7A}" type="slidenum">
              <a:rPr lang="en-US" altLang="en-US" sz="900" smtClean="0"/>
              <a:pPr algn="r">
                <a:spcBef>
                  <a:spcPct val="20000"/>
                </a:spcBef>
                <a:buFont typeface="Arial" panose="020B0604020202020204" pitchFamily="34" charset="0"/>
                <a:buNone/>
                <a:defRPr/>
              </a:pPr>
              <a:t>‹#›</a:t>
            </a:fld>
            <a:endParaRPr lang="en-CA" altLang="en-US" sz="900"/>
          </a:p>
        </p:txBody>
      </p:sp>
      <p:sp>
        <p:nvSpPr>
          <p:cNvPr id="9" name="Text Placeholder 11"/>
          <p:cNvSpPr>
            <a:spLocks noGrp="1"/>
          </p:cNvSpPr>
          <p:nvPr>
            <p:ph type="body" sz="quarter" idx="11"/>
          </p:nvPr>
        </p:nvSpPr>
        <p:spPr>
          <a:xfrm>
            <a:off x="438954" y="411510"/>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lvl1pPr>
            <a:lvl2pPr marL="0" indent="-180000">
              <a:lnSpc>
                <a:spcPct val="130000"/>
              </a:lnSpc>
              <a:spcBef>
                <a:spcPts val="0"/>
              </a:spcBef>
              <a:buFont typeface="Arial"/>
              <a:buChar char="•"/>
              <a:defRPr sz="1500"/>
            </a:lvl2pPr>
            <a:lvl3pPr marL="540000" indent="-180000">
              <a:lnSpc>
                <a:spcPct val="130000"/>
              </a:lnSpc>
              <a:spcBef>
                <a:spcPts val="0"/>
              </a:spcBef>
              <a:defRPr sz="1500"/>
            </a:lvl3pPr>
            <a:lvl4pPr marL="900000" indent="-180000">
              <a:lnSpc>
                <a:spcPct val="130000"/>
              </a:lnSpc>
              <a:spcBef>
                <a:spcPts val="0"/>
              </a:spcBef>
              <a:buFont typeface="Arial"/>
              <a:buChar char="•"/>
              <a:defRPr sz="1500"/>
            </a:lvl4pPr>
            <a:lvl5pPr marL="1260000" indent="-180000">
              <a:lnSpc>
                <a:spcPct val="130000"/>
              </a:lnSpc>
              <a:spcBef>
                <a:spcPts val="0"/>
              </a:spcBef>
              <a:buFont typeface="Arial"/>
              <a:buChar char="•"/>
              <a:defRPr sz="1500"/>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48540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Slide - 2">
    <p:bg>
      <p:bgPr>
        <a:solidFill>
          <a:srgbClr val="001835"/>
        </a:solidFill>
        <a:effectLst/>
      </p:bgPr>
    </p:bg>
    <p:spTree>
      <p:nvGrpSpPr>
        <p:cNvPr id="1" name=""/>
        <p:cNvGrpSpPr/>
        <p:nvPr/>
      </p:nvGrpSpPr>
      <p:grpSpPr>
        <a:xfrm>
          <a:off x="0" y="0"/>
          <a:ext cx="0" cy="0"/>
          <a:chOff x="0" y="0"/>
          <a:chExt cx="0" cy="0"/>
        </a:xfrm>
      </p:grpSpPr>
      <p:pic>
        <p:nvPicPr>
          <p:cNvPr id="4" name="Picture 2" descr="2014_logo_only_reverse.png">
            <a:extLst>
              <a:ext uri="{FF2B5EF4-FFF2-40B4-BE49-F238E27FC236}">
                <a16:creationId xmlns:a16="http://schemas.microsoft.com/office/drawing/2014/main" id="{82748322-1449-47CD-92B5-D18752C18A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a:extLst>
              <a:ext uri="{FF2B5EF4-FFF2-40B4-BE49-F238E27FC236}">
                <a16:creationId xmlns:a16="http://schemas.microsoft.com/office/drawing/2014/main" id="{63ABD30D-CE30-4E07-984F-2169F465A4C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buFont typeface="Arial" panose="020B0604020202020204" pitchFamily="34" charset="0"/>
              <a:buNone/>
              <a:defRPr/>
            </a:pPr>
            <a:fld id="{8D90CD7D-253F-46B8-BE3A-31FF9594E402}" type="slidenum">
              <a:rPr lang="en-US" altLang="en-US" sz="900" smtClean="0">
                <a:solidFill>
                  <a:srgbClr val="FFFFFF"/>
                </a:solidFill>
              </a:rPr>
              <a:pPr algn="r">
                <a:spcBef>
                  <a:spcPct val="20000"/>
                </a:spcBef>
                <a:buFont typeface="Arial" panose="020B0604020202020204" pitchFamily="34" charset="0"/>
                <a:buNone/>
                <a:defRPr/>
              </a:pPr>
              <a:t>‹#›</a:t>
            </a:fld>
            <a:endParaRPr lang="en-CA" altLang="en-US" sz="900">
              <a:solidFill>
                <a:srgbClr val="FFFFFF"/>
              </a:solidFill>
            </a:endParaRPr>
          </a:p>
        </p:txBody>
      </p:sp>
      <p:sp>
        <p:nvSpPr>
          <p:cNvPr id="10" name="Text Placeholder 11"/>
          <p:cNvSpPr>
            <a:spLocks noGrp="1"/>
          </p:cNvSpPr>
          <p:nvPr>
            <p:ph type="body" sz="quarter" idx="11"/>
          </p:nvPr>
        </p:nvSpPr>
        <p:spPr>
          <a:xfrm>
            <a:off x="438954" y="411510"/>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72110"/>
          </a:xfrm>
          <a:prstGeom prst="rect">
            <a:avLst/>
          </a:prstGeom>
        </p:spPr>
        <p:txBody>
          <a:bodyPr vert="horz" lIns="0" tIns="0" rIns="0" bIns="0"/>
          <a:lstStyle>
            <a:lvl1pPr marL="0" indent="0">
              <a:lnSpc>
                <a:spcPct val="130000"/>
              </a:lnSpc>
              <a:spcBef>
                <a:spcPts val="0"/>
              </a:spcBef>
              <a:buFontTx/>
              <a:buNone/>
              <a:defRPr sz="1500">
                <a:solidFill>
                  <a:schemeClr val="bg1"/>
                </a:solidFill>
              </a:defRPr>
            </a:lvl1pPr>
            <a:lvl2pPr marL="0" indent="-180000">
              <a:lnSpc>
                <a:spcPct val="130000"/>
              </a:lnSpc>
              <a:spcBef>
                <a:spcPts val="0"/>
              </a:spcBef>
              <a:buFont typeface="Arial"/>
              <a:buChar char="•"/>
              <a:defRPr sz="1500">
                <a:solidFill>
                  <a:schemeClr val="bg1"/>
                </a:solidFill>
              </a:defRPr>
            </a:lvl2pPr>
            <a:lvl3pPr marL="540000" indent="-180000">
              <a:lnSpc>
                <a:spcPct val="130000"/>
              </a:lnSpc>
              <a:spcBef>
                <a:spcPts val="0"/>
              </a:spcBef>
              <a:defRPr sz="1500">
                <a:solidFill>
                  <a:schemeClr val="bg1"/>
                </a:solidFill>
              </a:defRPr>
            </a:lvl3pPr>
            <a:lvl4pPr marL="900000" indent="-180000">
              <a:lnSpc>
                <a:spcPct val="130000"/>
              </a:lnSpc>
              <a:spcBef>
                <a:spcPts val="0"/>
              </a:spcBef>
              <a:buFont typeface="Arial"/>
              <a:buChar char="•"/>
              <a:defRPr sz="1500">
                <a:solidFill>
                  <a:schemeClr val="bg1"/>
                </a:solidFill>
              </a:defRPr>
            </a:lvl4pPr>
            <a:lvl5pPr marL="1260000" indent="-180000">
              <a:lnSpc>
                <a:spcPct val="130000"/>
              </a:lnSpc>
              <a:spcBef>
                <a:spcPts val="0"/>
              </a:spcBef>
              <a:buFont typeface="Arial"/>
              <a:buChar char="•"/>
              <a:defRPr sz="1500">
                <a:solidFill>
                  <a:schemeClr val="bg1"/>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396181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706" r:id="rId1"/>
    <p:sldLayoutId id="2147485707" r:id="rId2"/>
    <p:sldLayoutId id="2147485708" r:id="rId3"/>
    <p:sldLayoutId id="2147485709" r:id="rId4"/>
    <p:sldLayoutId id="2147485710" r:id="rId5"/>
    <p:sldLayoutId id="2147485711" r:id="rId6"/>
    <p:sldLayoutId id="2147485712" r:id="rId7"/>
    <p:sldLayoutId id="2147485713" r:id="rId8"/>
    <p:sldLayoutId id="2147485714" r:id="rId9"/>
    <p:sldLayoutId id="2147485715" r:id="rId10"/>
    <p:sldLayoutId id="2147485716" r:id="rId11"/>
    <p:sldLayoutId id="2147485717" r:id="rId12"/>
    <p:sldLayoutId id="2147485718" r:id="rId13"/>
    <p:sldLayoutId id="2147485719" r:id="rId14"/>
    <p:sldLayoutId id="2147485720" r:id="rId15"/>
    <p:sldLayoutId id="2147485721" r:id="rId16"/>
    <p:sldLayoutId id="2147485722" r:id="rId17"/>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FD7D671-BCE0-4E4B-A2EC-D9E9EFB3E326}"/>
              </a:ext>
            </a:extLst>
          </p:cNvPr>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F670467-02D2-4476-82E4-8C284590069D}"/>
              </a:ext>
            </a:extLst>
          </p:cNvPr>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8D58434-0A95-4EB7-8761-C0A34876210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charset="-128"/>
              </a:defRPr>
            </a:lvl1pPr>
          </a:lstStyle>
          <a:p>
            <a:pPr>
              <a:defRPr/>
            </a:pPr>
            <a:fld id="{06BD1ECE-DEB0-4CBA-B2BD-DA3E400D98CE}" type="datetimeFigureOut">
              <a:rPr lang="en-US"/>
              <a:pPr>
                <a:defRPr/>
              </a:pPr>
              <a:t>3/9/2020</a:t>
            </a:fld>
            <a:endParaRPr lang="en-US"/>
          </a:p>
        </p:txBody>
      </p:sp>
      <p:sp>
        <p:nvSpPr>
          <p:cNvPr id="5" name="Footer Placeholder 4">
            <a:extLst>
              <a:ext uri="{FF2B5EF4-FFF2-40B4-BE49-F238E27FC236}">
                <a16:creationId xmlns:a16="http://schemas.microsoft.com/office/drawing/2014/main" id="{28D11C81-4F6C-4ECD-AC9B-41C7F8D9A498}"/>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03DA4F09-9EC2-4FAB-9AF5-29C4938B0B0B}"/>
              </a:ext>
            </a:extLst>
          </p:cNvPr>
          <p:cNvSpPr>
            <a:spLocks noGrp="1"/>
          </p:cNvSpPr>
          <p:nvPr>
            <p:ph type="sldNum" sz="quarter" idx="4"/>
          </p:nvPr>
        </p:nvSpPr>
        <p:spPr>
          <a:xfrm>
            <a:off x="6457950" y="4767263"/>
            <a:ext cx="2057400" cy="274637"/>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2F021963-C5C4-4080-ADE8-DD310CA4CE3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5577AB5-08C3-4FDE-AFE6-E72D829EB9D4}"/>
              </a:ext>
            </a:extLst>
          </p:cNvPr>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AF52B25E-2473-41DB-9DAA-D87D271BFC37}"/>
              </a:ext>
            </a:extLst>
          </p:cNvPr>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6A06329-A205-4D13-BA3B-FFF4478B56F6}"/>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charset="-128"/>
              </a:defRPr>
            </a:lvl1pPr>
          </a:lstStyle>
          <a:p>
            <a:pPr>
              <a:defRPr/>
            </a:pPr>
            <a:fld id="{65145460-11AD-4AA1-AAB9-3BDD0AB15C73}" type="datetimeFigureOut">
              <a:rPr lang="en-US"/>
              <a:pPr>
                <a:defRPr/>
              </a:pPr>
              <a:t>3/9/2020</a:t>
            </a:fld>
            <a:endParaRPr lang="en-US"/>
          </a:p>
        </p:txBody>
      </p:sp>
      <p:sp>
        <p:nvSpPr>
          <p:cNvPr id="5" name="Footer Placeholder 4">
            <a:extLst>
              <a:ext uri="{FF2B5EF4-FFF2-40B4-BE49-F238E27FC236}">
                <a16:creationId xmlns:a16="http://schemas.microsoft.com/office/drawing/2014/main" id="{56BD0718-30BB-4EF7-AEA7-2B72E1FEA0D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208401E4-C8E6-4743-8CAD-71DE85A5E562}"/>
              </a:ext>
            </a:extLst>
          </p:cNvPr>
          <p:cNvSpPr>
            <a:spLocks noGrp="1"/>
          </p:cNvSpPr>
          <p:nvPr>
            <p:ph type="sldNum" sz="quarter" idx="4"/>
          </p:nvPr>
        </p:nvSpPr>
        <p:spPr>
          <a:xfrm>
            <a:off x="6457950" y="4767263"/>
            <a:ext cx="2057400" cy="274637"/>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2C29E6C1-5148-4FF3-BB85-27C9E45F5FA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695" r:id="rId1"/>
    <p:sldLayoutId id="2147485696" r:id="rId2"/>
    <p:sldLayoutId id="2147485697" r:id="rId3"/>
    <p:sldLayoutId id="2147485698" r:id="rId4"/>
    <p:sldLayoutId id="2147485699" r:id="rId5"/>
    <p:sldLayoutId id="2147485700" r:id="rId6"/>
    <p:sldLayoutId id="2147485701" r:id="rId7"/>
    <p:sldLayoutId id="2147485702" r:id="rId8"/>
    <p:sldLayoutId id="2147485703" r:id="rId9"/>
    <p:sldLayoutId id="2147485704" r:id="rId10"/>
    <p:sldLayoutId id="214748570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hyperlink" Target="http://www.grad.ubc.ca/apply/online"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hyperlink" Target="http://www.calendar.ubc.ca/vancouver/index.cfm?tree=14,267,784,0"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mailto:linda.haftner@ubc.ca"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C522E2-EB1A-4AA5-B95A-E15893A240D0}"/>
              </a:ext>
            </a:extLst>
          </p:cNvPr>
          <p:cNvSpPr>
            <a:spLocks noGrp="1"/>
          </p:cNvSpPr>
          <p:nvPr>
            <p:ph type="body" sz="quarter" idx="11"/>
          </p:nvPr>
        </p:nvSpPr>
        <p:spPr>
          <a:xfrm>
            <a:off x="365125" y="1331913"/>
            <a:ext cx="5430838" cy="1023937"/>
          </a:xfrm>
        </p:spPr>
        <p:txBody>
          <a:bodyPr/>
          <a:lstStyle/>
          <a:p>
            <a:pPr>
              <a:lnSpc>
                <a:spcPts val="3000"/>
              </a:lnSpc>
              <a:buFont typeface="Arial" charset="0"/>
              <a:buNone/>
              <a:defRPr/>
            </a:pPr>
            <a:r>
              <a:rPr lang="en-US" sz="2000" spc="100" dirty="0"/>
              <a:t>UBC | Faculty of Education</a:t>
            </a:r>
          </a:p>
          <a:p>
            <a:pPr>
              <a:lnSpc>
                <a:spcPts val="3000"/>
              </a:lnSpc>
              <a:buFont typeface="Arial" charset="0"/>
              <a:buNone/>
              <a:defRPr/>
            </a:pPr>
            <a:r>
              <a:rPr lang="en-US" sz="2000" cap="none" spc="100" dirty="0"/>
              <a:t>in partnership with JIBC</a:t>
            </a:r>
          </a:p>
        </p:txBody>
      </p:sp>
      <p:sp>
        <p:nvSpPr>
          <p:cNvPr id="3" name="Text Placeholder 2">
            <a:extLst>
              <a:ext uri="{FF2B5EF4-FFF2-40B4-BE49-F238E27FC236}">
                <a16:creationId xmlns:a16="http://schemas.microsoft.com/office/drawing/2014/main" id="{89FEBA6C-8F14-43E1-A3F0-B04D155310AD}"/>
              </a:ext>
            </a:extLst>
          </p:cNvPr>
          <p:cNvSpPr>
            <a:spLocks noGrp="1"/>
          </p:cNvSpPr>
          <p:nvPr>
            <p:ph type="body" sz="quarter" idx="12"/>
          </p:nvPr>
        </p:nvSpPr>
        <p:spPr>
          <a:xfrm>
            <a:off x="365125" y="2283718"/>
            <a:ext cx="5575300" cy="322263"/>
          </a:xfrm>
        </p:spPr>
        <p:txBody>
          <a:bodyPr/>
          <a:lstStyle/>
          <a:p>
            <a:pPr>
              <a:buFont typeface="Arial" charset="0"/>
              <a:buNone/>
              <a:defRPr/>
            </a:pPr>
            <a:r>
              <a:rPr lang="en-US" sz="2400" b="1" dirty="0"/>
              <a:t>MEd in Adult Learning &amp; Education</a:t>
            </a:r>
          </a:p>
        </p:txBody>
      </p:sp>
      <p:sp>
        <p:nvSpPr>
          <p:cNvPr id="4" name="Text Placeholder 3">
            <a:extLst>
              <a:ext uri="{FF2B5EF4-FFF2-40B4-BE49-F238E27FC236}">
                <a16:creationId xmlns:a16="http://schemas.microsoft.com/office/drawing/2014/main" id="{F526EACF-D55B-4481-ACF7-6ADE227414FE}"/>
              </a:ext>
            </a:extLst>
          </p:cNvPr>
          <p:cNvSpPr>
            <a:spLocks noGrp="1"/>
          </p:cNvSpPr>
          <p:nvPr>
            <p:ph type="body" sz="quarter" idx="13"/>
          </p:nvPr>
        </p:nvSpPr>
        <p:spPr>
          <a:xfrm>
            <a:off x="365125" y="2970832"/>
            <a:ext cx="5430838" cy="681038"/>
          </a:xfrm>
        </p:spPr>
        <p:txBody>
          <a:bodyPr/>
          <a:lstStyle/>
          <a:p>
            <a:pPr>
              <a:buFont typeface="Arial" charset="0"/>
              <a:buNone/>
              <a:defRPr/>
            </a:pPr>
            <a:r>
              <a:rPr lang="en-US" sz="1200" b="0" dirty="0"/>
              <a:t>Offering Department</a:t>
            </a:r>
            <a:r>
              <a:rPr lang="en-US" sz="1200" dirty="0"/>
              <a:t>: Educational Studies  </a:t>
            </a:r>
          </a:p>
          <a:p>
            <a:pPr>
              <a:buFont typeface="Arial" charset="0"/>
              <a:buNone/>
              <a:defRPr/>
            </a:pPr>
            <a:r>
              <a:rPr lang="en-US" sz="1200" b="0" dirty="0"/>
              <a:t>Support unit</a:t>
            </a:r>
            <a:r>
              <a:rPr lang="en-US" sz="1200" dirty="0"/>
              <a:t>: Professional Development 					  &amp;Community Engagement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7EC8C6-ABBF-4078-AC94-4CBE2E43549E}"/>
              </a:ext>
            </a:extLst>
          </p:cNvPr>
          <p:cNvSpPr>
            <a:spLocks noGrp="1"/>
          </p:cNvSpPr>
          <p:nvPr>
            <p:ph type="body" sz="quarter" idx="11"/>
          </p:nvPr>
        </p:nvSpPr>
        <p:spPr>
          <a:xfrm>
            <a:off x="439738" y="373325"/>
            <a:ext cx="7661275" cy="623887"/>
          </a:xfrm>
        </p:spPr>
        <p:txBody>
          <a:bodyPr/>
          <a:lstStyle/>
          <a:p>
            <a:pPr>
              <a:defRPr/>
            </a:pPr>
            <a:r>
              <a:rPr lang="en-CA" dirty="0"/>
              <a:t>P</a:t>
            </a:r>
            <a:r>
              <a:rPr dirty="0" err="1"/>
              <a:t>rogram</a:t>
            </a:r>
            <a:r>
              <a:rPr dirty="0"/>
              <a:t> participants</a:t>
            </a:r>
          </a:p>
        </p:txBody>
      </p:sp>
      <p:sp>
        <p:nvSpPr>
          <p:cNvPr id="37891" name="Text Placeholder 2">
            <a:extLst>
              <a:ext uri="{FF2B5EF4-FFF2-40B4-BE49-F238E27FC236}">
                <a16:creationId xmlns:a16="http://schemas.microsoft.com/office/drawing/2014/main" id="{94A557FF-625B-474A-92C0-A7F49523AC90}"/>
              </a:ext>
            </a:extLst>
          </p:cNvPr>
          <p:cNvSpPr>
            <a:spLocks noGrp="1"/>
          </p:cNvSpPr>
          <p:nvPr>
            <p:ph type="body" sz="quarter" idx="13"/>
          </p:nvPr>
        </p:nvSpPr>
        <p:spPr bwMode="auto">
          <a:xfrm>
            <a:off x="439739" y="1131888"/>
            <a:ext cx="7228606"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ea typeface="ＭＳ Ｐゴシック" panose="020B0600070205080204" pitchFamily="34" charset="-128"/>
              </a:rPr>
              <a:t>The MEd program is a </a:t>
            </a:r>
            <a:r>
              <a:rPr lang="en-US" altLang="en-US" b="1" dirty="0">
                <a:ea typeface="ＭＳ Ｐゴシック" panose="020B0600070205080204" pitchFamily="34" charset="-128"/>
              </a:rPr>
              <a:t>professional degree </a:t>
            </a:r>
            <a:r>
              <a:rPr lang="en-US" altLang="en-US" dirty="0">
                <a:ea typeface="ＭＳ Ｐゴシック" panose="020B0600070205080204" pitchFamily="34" charset="-128"/>
              </a:rPr>
              <a:t>for people who wish to enhance their knowledge and skills as practitioners in </a:t>
            </a:r>
            <a:r>
              <a:rPr lang="en-US" altLang="en-US" b="1" dirty="0">
                <a:ea typeface="ＭＳ Ｐゴシック" panose="020B0600070205080204" pitchFamily="34" charset="-128"/>
              </a:rPr>
              <a:t>any adult education setting</a:t>
            </a:r>
            <a:r>
              <a:rPr lang="en-US" altLang="en-US" dirty="0">
                <a:ea typeface="ＭＳ Ｐゴシック" panose="020B0600070205080204" pitchFamily="34" charset="-128"/>
              </a:rPr>
              <a:t>.</a:t>
            </a:r>
          </a:p>
          <a:p>
            <a:pPr>
              <a:spcBef>
                <a:spcPct val="0"/>
              </a:spcBef>
            </a:pPr>
            <a:endParaRPr lang="en-US" altLang="en-US" dirty="0">
              <a:ea typeface="ＭＳ Ｐゴシック" panose="020B0600070205080204" pitchFamily="34" charset="-128"/>
            </a:endParaRPr>
          </a:p>
          <a:p>
            <a:pPr>
              <a:spcBef>
                <a:spcPct val="0"/>
              </a:spcBef>
            </a:pPr>
            <a:r>
              <a:rPr lang="en-US" altLang="en-US" dirty="0">
                <a:ea typeface="ＭＳ Ｐゴシック" panose="020B0600070205080204" pitchFamily="34" charset="-128"/>
              </a:rPr>
              <a:t>We welcome students from a wide variety of backgrounds and diverse sites of practice including: community development, higher education, adult basic education, ESL, social movements, business, and international development. </a:t>
            </a:r>
          </a:p>
          <a:p>
            <a:pPr>
              <a:spcBef>
                <a:spcPct val="0"/>
              </a:spcBef>
            </a:pPr>
            <a:endParaRPr lang="en-US" altLang="en-US" dirty="0">
              <a:ea typeface="ＭＳ Ｐゴシック" panose="020B0600070205080204" pitchFamily="34" charset="-128"/>
            </a:endParaRPr>
          </a:p>
          <a:p>
            <a:pPr>
              <a:spcBef>
                <a:spcPct val="0"/>
              </a:spcBef>
            </a:pPr>
            <a:r>
              <a:rPr lang="en-US" altLang="en-US" dirty="0">
                <a:ea typeface="ＭＳ Ｐゴシック" panose="020B0600070205080204" pitchFamily="34" charset="-128"/>
              </a:rPr>
              <a:t>Students bring diverse interests in how adult learning and education contributes to many areas of concern including: health education, gender and women’s learning, social activism, online learning, workplace learning, intercultural and multicultural issues, anti-oppression, program planning, adult literacy, English as an Additional Language, environmentalism, and internationalization.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F2841C-3B67-45CE-A7FC-A7B4297F2DA9}"/>
              </a:ext>
            </a:extLst>
          </p:cNvPr>
          <p:cNvSpPr>
            <a:spLocks noGrp="1"/>
          </p:cNvSpPr>
          <p:nvPr>
            <p:ph type="body" sz="quarter" idx="11"/>
          </p:nvPr>
        </p:nvSpPr>
        <p:spPr>
          <a:xfrm>
            <a:off x="439738" y="411163"/>
            <a:ext cx="7661275" cy="623887"/>
          </a:xfrm>
        </p:spPr>
        <p:txBody>
          <a:bodyPr/>
          <a:lstStyle/>
          <a:p>
            <a:pPr>
              <a:defRPr/>
            </a:pPr>
            <a:r>
              <a:rPr dirty="0"/>
              <a:t>Program structure </a:t>
            </a:r>
          </a:p>
        </p:txBody>
      </p:sp>
      <p:sp>
        <p:nvSpPr>
          <p:cNvPr id="35843" name="Text Placeholder 2">
            <a:extLst>
              <a:ext uri="{FF2B5EF4-FFF2-40B4-BE49-F238E27FC236}">
                <a16:creationId xmlns:a16="http://schemas.microsoft.com/office/drawing/2014/main" id="{7D695FAE-9188-4E4F-9E55-3A1C66DAC8DC}"/>
              </a:ext>
            </a:extLst>
          </p:cNvPr>
          <p:cNvSpPr>
            <a:spLocks noGrp="1"/>
          </p:cNvSpPr>
          <p:nvPr>
            <p:ph type="body" sz="quarter" idx="13"/>
          </p:nvPr>
        </p:nvSpPr>
        <p:spPr bwMode="auto">
          <a:xfrm>
            <a:off x="439739" y="1131888"/>
            <a:ext cx="7372622" cy="36718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t>MEd students take </a:t>
            </a:r>
            <a:r>
              <a:rPr lang="en-US" b="1" dirty="0"/>
              <a:t>three core courses</a:t>
            </a:r>
            <a:r>
              <a:rPr lang="en-US" dirty="0"/>
              <a:t>, one </a:t>
            </a:r>
            <a:r>
              <a:rPr lang="en-US" b="1" dirty="0"/>
              <a:t>research methods course </a:t>
            </a:r>
            <a:r>
              <a:rPr lang="en-US" dirty="0"/>
              <a:t>and several </a:t>
            </a:r>
            <a:r>
              <a:rPr lang="en-US" b="1" dirty="0"/>
              <a:t>electives</a:t>
            </a:r>
            <a:r>
              <a:rPr lang="en-US" dirty="0"/>
              <a:t> which can include courses in other departments and faculties.</a:t>
            </a:r>
          </a:p>
          <a:p>
            <a:pPr>
              <a:defRPr/>
            </a:pPr>
            <a:endParaRPr lang="en-US" sz="800" dirty="0"/>
          </a:p>
          <a:p>
            <a:pPr>
              <a:defRPr/>
            </a:pPr>
            <a:r>
              <a:rPr lang="en-US" dirty="0"/>
              <a:t>Students have the option of completing the program with </a:t>
            </a:r>
            <a:r>
              <a:rPr lang="en-US" b="1" dirty="0"/>
              <a:t>30 credits of coursework </a:t>
            </a:r>
            <a:r>
              <a:rPr lang="en-US" dirty="0"/>
              <a:t>or completing </a:t>
            </a:r>
            <a:r>
              <a:rPr lang="en-US" b="1" dirty="0"/>
              <a:t>27 credits of course work plus a graduating paper/project </a:t>
            </a:r>
            <a:r>
              <a:rPr lang="en-US" dirty="0"/>
              <a:t>focused on an issue or concern in their field of practice.</a:t>
            </a:r>
          </a:p>
          <a:p>
            <a:pPr>
              <a:defRPr/>
            </a:pPr>
            <a:endParaRPr lang="en-US" sz="800" dirty="0"/>
          </a:p>
          <a:p>
            <a:pPr>
              <a:defRPr/>
            </a:pPr>
            <a:r>
              <a:rPr lang="en-US" b="1" dirty="0"/>
              <a:t>The core courses are:</a:t>
            </a:r>
            <a:endParaRPr lang="en-US" dirty="0"/>
          </a:p>
          <a:p>
            <a:pPr marL="285750" indent="-285750">
              <a:buFont typeface="Arial" panose="020B0604020202020204" pitchFamily="34" charset="0"/>
              <a:buChar char="•"/>
              <a:defRPr/>
            </a:pPr>
            <a:r>
              <a:rPr lang="en-US" sz="1400" b="1" dirty="0"/>
              <a:t>EDST 503</a:t>
            </a:r>
            <a:r>
              <a:rPr lang="en-US" sz="1400" dirty="0"/>
              <a:t>: Historical and Philosophical Foundations of Adult Learning and Education</a:t>
            </a:r>
          </a:p>
          <a:p>
            <a:pPr marL="285750" indent="-285750">
              <a:buFont typeface="Arial" panose="020B0604020202020204" pitchFamily="34" charset="0"/>
              <a:buChar char="•"/>
              <a:defRPr/>
            </a:pPr>
            <a:r>
              <a:rPr lang="en-US" sz="1400" b="1" dirty="0"/>
              <a:t>EDST 514: </a:t>
            </a:r>
            <a:r>
              <a:rPr lang="en-US" sz="1400" dirty="0"/>
              <a:t>Adult Education Program Planning Theory</a:t>
            </a:r>
          </a:p>
          <a:p>
            <a:pPr marL="285750" indent="-285750">
              <a:buFont typeface="Arial" panose="020B0604020202020204" pitchFamily="34" charset="0"/>
              <a:buChar char="•"/>
              <a:defRPr/>
            </a:pPr>
            <a:r>
              <a:rPr lang="en-US" sz="1400" b="1" dirty="0"/>
              <a:t>EDST 518: </a:t>
            </a:r>
            <a:r>
              <a:rPr lang="en-US" sz="1400" dirty="0"/>
              <a:t>Theory and Research on Adult Learning</a:t>
            </a:r>
          </a:p>
          <a:p>
            <a:pPr>
              <a:defRPr/>
            </a:pPr>
            <a:endParaRPr lang="en-US" sz="800" dirty="0"/>
          </a:p>
          <a:p>
            <a:pPr>
              <a:defRPr/>
            </a:pPr>
            <a:r>
              <a:rPr lang="en-US" dirty="0"/>
              <a:t>Research methods course: either EDUC 500 or another approved methodology course.</a:t>
            </a:r>
          </a:p>
          <a:p>
            <a:pPr>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86510F-BF76-459F-BAF7-02047B50E14D}"/>
              </a:ext>
            </a:extLst>
          </p:cNvPr>
          <p:cNvSpPr>
            <a:spLocks noGrp="1"/>
          </p:cNvSpPr>
          <p:nvPr>
            <p:ph type="body" sz="quarter" idx="11"/>
          </p:nvPr>
        </p:nvSpPr>
        <p:spPr>
          <a:xfrm>
            <a:off x="439738" y="267494"/>
            <a:ext cx="7661275" cy="623887"/>
          </a:xfrm>
        </p:spPr>
        <p:txBody>
          <a:bodyPr/>
          <a:lstStyle/>
          <a:p>
            <a:pPr>
              <a:defRPr/>
            </a:pPr>
            <a:r>
              <a:rPr lang="en-US" dirty="0"/>
              <a:t>Proposed schedule for ALE1/JIBC cohort</a:t>
            </a:r>
            <a:endParaRPr dirty="0"/>
          </a:p>
        </p:txBody>
      </p:sp>
      <p:pic>
        <p:nvPicPr>
          <p:cNvPr id="3" name="Picture 2">
            <a:extLst>
              <a:ext uri="{FF2B5EF4-FFF2-40B4-BE49-F238E27FC236}">
                <a16:creationId xmlns:a16="http://schemas.microsoft.com/office/drawing/2014/main" id="{0D46DD6E-9966-4F70-9EFF-7413EA1255E8}"/>
              </a:ext>
            </a:extLst>
          </p:cNvPr>
          <p:cNvPicPr>
            <a:picLocks noChangeAspect="1"/>
          </p:cNvPicPr>
          <p:nvPr/>
        </p:nvPicPr>
        <p:blipFill>
          <a:blip r:embed="rId2"/>
          <a:stretch>
            <a:fillRect/>
          </a:stretch>
        </p:blipFill>
        <p:spPr>
          <a:xfrm>
            <a:off x="395536" y="843558"/>
            <a:ext cx="7488832" cy="417981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4E01F6-EC49-4058-A839-7DD3567D39B2}"/>
              </a:ext>
            </a:extLst>
          </p:cNvPr>
          <p:cNvSpPr>
            <a:spLocks noGrp="1"/>
          </p:cNvSpPr>
          <p:nvPr>
            <p:ph type="body" sz="quarter" idx="11"/>
          </p:nvPr>
        </p:nvSpPr>
        <p:spPr>
          <a:xfrm>
            <a:off x="439738" y="411163"/>
            <a:ext cx="7661275" cy="623887"/>
          </a:xfrm>
        </p:spPr>
        <p:txBody>
          <a:bodyPr/>
          <a:lstStyle/>
          <a:p>
            <a:pPr>
              <a:defRPr/>
            </a:pPr>
            <a:r>
              <a:rPr lang="en-CA" dirty="0"/>
              <a:t>program</a:t>
            </a:r>
            <a:r>
              <a:rPr dirty="0"/>
              <a:t> Electives &amp; Graduating paper </a:t>
            </a:r>
          </a:p>
        </p:txBody>
      </p:sp>
      <p:sp>
        <p:nvSpPr>
          <p:cNvPr id="39939" name="Text Placeholder 2">
            <a:extLst>
              <a:ext uri="{FF2B5EF4-FFF2-40B4-BE49-F238E27FC236}">
                <a16:creationId xmlns:a16="http://schemas.microsoft.com/office/drawing/2014/main" id="{75C0CD12-D435-4E61-A5CB-4262CC9C17B3}"/>
              </a:ext>
            </a:extLst>
          </p:cNvPr>
          <p:cNvSpPr>
            <a:spLocks noGrp="1"/>
          </p:cNvSpPr>
          <p:nvPr>
            <p:ph type="body" sz="quarter" idx="13"/>
          </p:nvPr>
        </p:nvSpPr>
        <p:spPr bwMode="auto">
          <a:xfrm>
            <a:off x="439739" y="1131888"/>
            <a:ext cx="7228606"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300" b="1" dirty="0">
                <a:ea typeface="ＭＳ Ｐゴシック" panose="020B0600070205080204" pitchFamily="34" charset="-128"/>
              </a:rPr>
              <a:t>Electives: </a:t>
            </a:r>
            <a:r>
              <a:rPr lang="en-US" altLang="en-US" sz="1300" dirty="0">
                <a:ea typeface="ＭＳ Ｐゴシック" panose="020B0600070205080204" pitchFamily="34" charset="-128"/>
              </a:rPr>
              <a:t>There is some flexibility in choosing electives; students must consult with their advisor before pursuing electives. Elective courses can include </a:t>
            </a:r>
            <a:r>
              <a:rPr lang="en-US" altLang="en-US" sz="1300" b="1" dirty="0">
                <a:ea typeface="ＭＳ Ｐゴシック" panose="020B0600070205080204" pitchFamily="34" charset="-128"/>
              </a:rPr>
              <a:t>other ALE courses </a:t>
            </a:r>
            <a:r>
              <a:rPr lang="en-US" altLang="en-US" sz="1300" dirty="0">
                <a:ea typeface="ＭＳ Ｐゴシック" panose="020B0600070205080204" pitchFamily="34" charset="-128"/>
              </a:rPr>
              <a:t>as well as courses in </a:t>
            </a:r>
            <a:r>
              <a:rPr lang="en-US" altLang="en-US" sz="1300" b="1" dirty="0">
                <a:ea typeface="ＭＳ Ｐゴシック" panose="020B0600070205080204" pitchFamily="34" charset="-128"/>
              </a:rPr>
              <a:t>other EDST programs</a:t>
            </a:r>
            <a:r>
              <a:rPr lang="en-US" altLang="en-US" sz="1300" dirty="0">
                <a:ea typeface="ＭＳ Ｐゴシック" panose="020B0600070205080204" pitchFamily="34" charset="-128"/>
              </a:rPr>
              <a:t>, </a:t>
            </a:r>
            <a:r>
              <a:rPr lang="en-US" altLang="en-US" sz="1300" b="1" dirty="0">
                <a:ea typeface="ＭＳ Ｐゴシック" panose="020B0600070205080204" pitchFamily="34" charset="-128"/>
              </a:rPr>
              <a:t>other Faculty of Education departments</a:t>
            </a:r>
            <a:r>
              <a:rPr lang="en-US" altLang="en-US" sz="1300" dirty="0">
                <a:ea typeface="ＭＳ Ｐゴシック" panose="020B0600070205080204" pitchFamily="34" charset="-128"/>
              </a:rPr>
              <a:t>, and </a:t>
            </a:r>
            <a:r>
              <a:rPr lang="en-US" altLang="en-US" sz="1300" b="1" dirty="0">
                <a:ea typeface="ＭＳ Ｐゴシック" panose="020B0600070205080204" pitchFamily="34" charset="-128"/>
              </a:rPr>
              <a:t>other UBC departments and faculties</a:t>
            </a:r>
            <a:r>
              <a:rPr lang="en-US" altLang="en-US" sz="1300" dirty="0">
                <a:ea typeface="ＭＳ Ｐゴシック" panose="020B0600070205080204" pitchFamily="34" charset="-128"/>
              </a:rPr>
              <a:t>. </a:t>
            </a:r>
          </a:p>
          <a:p>
            <a:pPr>
              <a:spcBef>
                <a:spcPct val="0"/>
              </a:spcBef>
            </a:pPr>
            <a:endParaRPr lang="en-US" altLang="en-US" sz="800" dirty="0">
              <a:ea typeface="ＭＳ Ｐゴシック" panose="020B0600070205080204" pitchFamily="34" charset="-128"/>
            </a:endParaRPr>
          </a:p>
          <a:p>
            <a:pPr>
              <a:spcBef>
                <a:spcPct val="0"/>
              </a:spcBef>
            </a:pPr>
            <a:r>
              <a:rPr lang="en-US" altLang="en-US" sz="1300" dirty="0">
                <a:ea typeface="ＭＳ Ｐゴシック" panose="020B0600070205080204" pitchFamily="34" charset="-128"/>
              </a:rPr>
              <a:t>Electives can also include a </a:t>
            </a:r>
            <a:r>
              <a:rPr lang="en-US" altLang="en-US" sz="1300" b="1" dirty="0">
                <a:ea typeface="ＭＳ Ｐゴシック" panose="020B0600070205080204" pitchFamily="34" charset="-128"/>
              </a:rPr>
              <a:t>self-directed reading course </a:t>
            </a:r>
            <a:r>
              <a:rPr lang="en-US" altLang="en-US" sz="1300" dirty="0">
                <a:ea typeface="ＭＳ Ｐゴシック" panose="020B0600070205080204" pitchFamily="34" charset="-128"/>
              </a:rPr>
              <a:t>(EDST 580) and a </a:t>
            </a:r>
            <a:r>
              <a:rPr lang="en-US" altLang="en-US" sz="1300" b="1" dirty="0">
                <a:ea typeface="ＭＳ Ｐゴシック" panose="020B0600070205080204" pitchFamily="34" charset="-128"/>
              </a:rPr>
              <a:t>practicum course </a:t>
            </a:r>
            <a:r>
              <a:rPr lang="en-US" altLang="en-US" sz="1300" dirty="0">
                <a:ea typeface="ＭＳ Ｐゴシック" panose="020B0600070205080204" pitchFamily="34" charset="-128"/>
              </a:rPr>
              <a:t>(EDST 561). Up to 6 credits can be taken in 300- or 400-level undergraduate courses.</a:t>
            </a:r>
          </a:p>
          <a:p>
            <a:pPr>
              <a:spcBef>
                <a:spcPct val="0"/>
              </a:spcBef>
            </a:pPr>
            <a:endParaRPr lang="en-US" altLang="en-US" sz="800" dirty="0">
              <a:ea typeface="ＭＳ Ｐゴシック" panose="020B0600070205080204" pitchFamily="34" charset="-128"/>
            </a:endParaRPr>
          </a:p>
          <a:p>
            <a:pPr>
              <a:spcBef>
                <a:spcPct val="0"/>
              </a:spcBef>
            </a:pPr>
            <a:r>
              <a:rPr lang="en-US" altLang="en-US" sz="1300" b="1" dirty="0">
                <a:ea typeface="ＭＳ Ｐゴシック" panose="020B0600070205080204" pitchFamily="34" charset="-128"/>
              </a:rPr>
              <a:t>Graduating Paper: </a:t>
            </a:r>
            <a:r>
              <a:rPr lang="en-US" altLang="en-US" sz="1300" dirty="0">
                <a:ea typeface="ＭＳ Ｐゴシック" panose="020B0600070205080204" pitchFamily="34" charset="-128"/>
              </a:rPr>
              <a:t>Students who wish to complete a </a:t>
            </a:r>
            <a:r>
              <a:rPr lang="en-US" altLang="en-US" sz="1300" b="1" dirty="0">
                <a:ea typeface="ＭＳ Ｐゴシック" panose="020B0600070205080204" pitchFamily="34" charset="-128"/>
              </a:rPr>
              <a:t>3-credit Graduating Paper </a:t>
            </a:r>
            <a:r>
              <a:rPr lang="en-US" altLang="en-US" sz="1300" dirty="0">
                <a:ea typeface="ＭＳ Ｐゴシック" panose="020B0600070205080204" pitchFamily="34" charset="-128"/>
              </a:rPr>
              <a:t>(EDST 590) should consult with their advisor. Graduating papers are an opportunity to undertake an in-depth exploration of an issue, one that might be related to the student’s area of practice. The paper can take many forms such as an extended essay that includes a thorough review of relevant literature, a policy framework, a program syllabus or curriculum, or other materials developed by the student that are immediately useful for their area of practice or work. The length of written papers varies and depends on the topic but is often 40-50 pages.</a:t>
            </a:r>
            <a:endParaRPr lang="en-US" altLang="en-US" sz="1300" b="1" dirty="0">
              <a:ea typeface="ＭＳ Ｐゴシック" panose="020B060007020508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Placeholder 3">
            <a:extLst>
              <a:ext uri="{FF2B5EF4-FFF2-40B4-BE49-F238E27FC236}">
                <a16:creationId xmlns:a16="http://schemas.microsoft.com/office/drawing/2014/main" id="{B696375B-C10C-4FB9-8393-D336CC44BC67}"/>
              </a:ext>
            </a:extLst>
          </p:cNvPr>
          <p:cNvSpPr>
            <a:spLocks noGrp="1"/>
          </p:cNvSpPr>
          <p:nvPr>
            <p:ph type="body" sz="quarter" idx="11"/>
          </p:nvPr>
        </p:nvSpPr>
        <p:spPr bwMode="auto">
          <a:xfrm>
            <a:off x="179388" y="3148013"/>
            <a:ext cx="7056437" cy="1008062"/>
          </a:xfrm>
          <a:extLst/>
        </p:spPr>
        <p:txBody>
          <a:bodyPr/>
          <a:lstStyle/>
          <a:p>
            <a:pPr>
              <a:buFont typeface="Arial" charset="0"/>
              <a:buNone/>
              <a:defRPr/>
            </a:pPr>
            <a:r>
              <a:rPr lang="en-US" spc="100" dirty="0">
                <a:ea typeface="ＭＳ Ｐゴシック" charset="-128"/>
              </a:rPr>
              <a:t>Admissions &amp; </a:t>
            </a:r>
          </a:p>
          <a:p>
            <a:pPr>
              <a:buFont typeface="Arial" charset="0"/>
              <a:buNone/>
              <a:defRPr/>
            </a:pPr>
            <a:r>
              <a:rPr lang="en-US" spc="100" dirty="0">
                <a:ea typeface="ＭＳ Ｐゴシック" charset="-128"/>
              </a:rPr>
              <a:t>Application Information</a:t>
            </a:r>
          </a:p>
        </p:txBody>
      </p:sp>
      <p:sp>
        <p:nvSpPr>
          <p:cNvPr id="4" name="Text Placeholder 1">
            <a:extLst>
              <a:ext uri="{FF2B5EF4-FFF2-40B4-BE49-F238E27FC236}">
                <a16:creationId xmlns:a16="http://schemas.microsoft.com/office/drawing/2014/main" id="{0A0AE307-C14F-4836-8080-38F178D851E2}"/>
              </a:ext>
            </a:extLst>
          </p:cNvPr>
          <p:cNvSpPr>
            <a:spLocks noGrp="1"/>
          </p:cNvSpPr>
          <p:nvPr>
            <p:ph type="body" sz="quarter" idx="13"/>
          </p:nvPr>
        </p:nvSpPr>
        <p:spPr>
          <a:xfrm>
            <a:off x="179388" y="4227513"/>
            <a:ext cx="5430837" cy="504825"/>
          </a:xfrm>
        </p:spPr>
        <p:txBody>
          <a:bodyPr/>
          <a:lstStyle/>
          <a:p>
            <a:pPr>
              <a:buFont typeface="Arial" charset="0"/>
              <a:buNone/>
              <a:defRPr/>
            </a:pPr>
            <a:r>
              <a:rPr lang="en-US" dirty="0">
                <a:ea typeface="ＭＳ Ｐゴシック" charset="-128"/>
              </a:rPr>
              <a:t>Linda HAFTNER, Senior program Assistant</a:t>
            </a:r>
          </a:p>
          <a:p>
            <a:pPr>
              <a:buFont typeface="Arial" charset="0"/>
              <a:buNone/>
              <a:defRPr/>
            </a:pPr>
            <a:r>
              <a:rPr lang="en-US" dirty="0">
                <a:ea typeface="ＭＳ Ｐゴシック" charset="-128"/>
              </a:rPr>
              <a:t>Professional Development &amp; Community Engagement (PDCE)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D185F3-3BD5-4589-BB04-6BCCDEDD6ED5}"/>
              </a:ext>
            </a:extLst>
          </p:cNvPr>
          <p:cNvSpPr>
            <a:spLocks noGrp="1"/>
          </p:cNvSpPr>
          <p:nvPr>
            <p:ph type="body" sz="quarter" idx="11"/>
          </p:nvPr>
        </p:nvSpPr>
        <p:spPr>
          <a:xfrm>
            <a:off x="439738" y="411163"/>
            <a:ext cx="7661275" cy="623887"/>
          </a:xfrm>
        </p:spPr>
        <p:txBody>
          <a:bodyPr/>
          <a:lstStyle/>
          <a:p>
            <a:pPr>
              <a:defRPr/>
            </a:pPr>
            <a:r>
              <a:rPr dirty="0">
                <a:ea typeface="ＭＳ Ｐゴシック" charset="-128"/>
              </a:rPr>
              <a:t>Admissions requirements</a:t>
            </a:r>
          </a:p>
        </p:txBody>
      </p:sp>
      <p:sp>
        <p:nvSpPr>
          <p:cNvPr id="50178" name="Text Placeholder 2">
            <a:extLst>
              <a:ext uri="{FF2B5EF4-FFF2-40B4-BE49-F238E27FC236}">
                <a16:creationId xmlns:a16="http://schemas.microsoft.com/office/drawing/2014/main" id="{F595BF77-80DC-44F6-9062-8E9731790CE0}"/>
              </a:ext>
            </a:extLst>
          </p:cNvPr>
          <p:cNvSpPr>
            <a:spLocks noGrp="1"/>
          </p:cNvSpPr>
          <p:nvPr>
            <p:ph type="body" sz="quarter" idx="13"/>
          </p:nvPr>
        </p:nvSpPr>
        <p:spPr bwMode="auto">
          <a:xfrm>
            <a:off x="439738" y="1131888"/>
            <a:ext cx="7661275" cy="36718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Arial" panose="020B0604020202020204" pitchFamily="34" charset="0"/>
              <a:buChar char="•"/>
              <a:defRPr/>
            </a:pPr>
            <a:r>
              <a:rPr lang="en-CA" sz="1400" b="1" dirty="0">
                <a:ea typeface="ＭＳ Ｐゴシック" charset="-128"/>
                <a:cs typeface="Whitney Semibold"/>
              </a:rPr>
              <a:t>4-year undergraduate degree</a:t>
            </a:r>
          </a:p>
          <a:p>
            <a:pPr marL="825750" lvl="2" indent="-285750">
              <a:defRPr/>
            </a:pPr>
            <a:r>
              <a:rPr lang="en-CA" sz="1400" dirty="0">
                <a:ea typeface="ＭＳ Ｐゴシック" charset="-128"/>
                <a:cs typeface="Whitney Semibold"/>
              </a:rPr>
              <a:t>B+ range (76% at UBC) in all senior-level courses or</a:t>
            </a:r>
          </a:p>
          <a:p>
            <a:pPr marL="825750" lvl="2" indent="-285750">
              <a:defRPr/>
            </a:pPr>
            <a:r>
              <a:rPr lang="en-CA" sz="1400" dirty="0">
                <a:ea typeface="ＭＳ Ｐゴシック" charset="-128"/>
                <a:cs typeface="Whitney Semibold"/>
              </a:rPr>
              <a:t>B- range (68%) with a combined 4 year undergraduate degree plus a </a:t>
            </a:r>
            <a:r>
              <a:rPr lang="en-CA" sz="1400" dirty="0" err="1">
                <a:ea typeface="ＭＳ Ｐゴシック" charset="-128"/>
                <a:cs typeface="Whitney Semibold"/>
              </a:rPr>
              <a:t>BEd</a:t>
            </a:r>
            <a:endParaRPr lang="en-CA" sz="1400" dirty="0">
              <a:ea typeface="ＭＳ Ｐゴシック" charset="-128"/>
              <a:cs typeface="Whitney Semibold"/>
            </a:endParaRPr>
          </a:p>
          <a:p>
            <a:pPr marL="825750" lvl="2" indent="-285750">
              <a:defRPr/>
            </a:pPr>
            <a:r>
              <a:rPr lang="en-CA" sz="1400" dirty="0">
                <a:ea typeface="ＭＳ Ｐゴシック" charset="-128"/>
                <a:cs typeface="Whitney Semibold"/>
              </a:rPr>
              <a:t>Special cases for lower GPA</a:t>
            </a:r>
          </a:p>
          <a:p>
            <a:pPr marL="825750" lvl="2" indent="-285750">
              <a:defRPr/>
            </a:pPr>
            <a:endParaRPr lang="en-CA" sz="1600" dirty="0">
              <a:latin typeface="Calibri" pitchFamily="34" charset="0"/>
              <a:ea typeface="ＭＳ Ｐゴシック" pitchFamily="34" charset="-128"/>
              <a:cs typeface="Calibri" pitchFamily="34" charset="0"/>
            </a:endParaRPr>
          </a:p>
          <a:p>
            <a:pPr marL="360000" lvl="2" indent="0">
              <a:spcBef>
                <a:spcPct val="0"/>
              </a:spcBef>
              <a:buNone/>
            </a:pPr>
            <a:r>
              <a:rPr lang="en-US" altLang="en-US" sz="1400" dirty="0">
                <a:solidFill>
                  <a:srgbClr val="002040"/>
                </a:solidFill>
                <a:ea typeface="ＭＳ Ｐゴシック" panose="020B0600070205080204" pitchFamily="34" charset="-128"/>
              </a:rPr>
              <a:t>Alternatively, applicants who do not meet the requirements stated above, but who have had other significant formal training, relevant professional experience, and/or otherwise possess demonstrable knowledge or expertise that would prepare them adequately for successful study in a specific graduate program, may be granted admission on the recommendation of the appropriate graduate program and approval of the Dean of the Faculty of Graduate and Postdoctoral Studies.</a:t>
            </a:r>
          </a:p>
          <a:p>
            <a:pPr marL="285750" lvl="1" indent="-285750">
              <a:defRPr/>
            </a:pPr>
            <a:endParaRPr lang="en-CA" sz="800" dirty="0">
              <a:ea typeface="ＭＳ Ｐゴシック" charset="-128"/>
              <a:cs typeface="Whitney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D185F3-3BD5-4589-BB04-6BCCDEDD6ED5}"/>
              </a:ext>
            </a:extLst>
          </p:cNvPr>
          <p:cNvSpPr>
            <a:spLocks noGrp="1"/>
          </p:cNvSpPr>
          <p:nvPr>
            <p:ph type="body" sz="quarter" idx="11"/>
          </p:nvPr>
        </p:nvSpPr>
        <p:spPr>
          <a:xfrm>
            <a:off x="439738" y="379632"/>
            <a:ext cx="7661275" cy="623887"/>
          </a:xfrm>
        </p:spPr>
        <p:txBody>
          <a:bodyPr/>
          <a:lstStyle/>
          <a:p>
            <a:pPr>
              <a:defRPr/>
            </a:pPr>
            <a:r>
              <a:rPr dirty="0">
                <a:ea typeface="ＭＳ Ｐゴシック" charset="-128"/>
              </a:rPr>
              <a:t>Admissions requirements</a:t>
            </a:r>
            <a:r>
              <a:rPr lang="en-US" dirty="0">
                <a:ea typeface="ＭＳ Ｐゴシック" charset="-128"/>
              </a:rPr>
              <a:t> (</a:t>
            </a:r>
            <a:r>
              <a:rPr lang="en-US" cap="none" dirty="0">
                <a:ea typeface="ＭＳ Ｐゴシック" charset="-128"/>
              </a:rPr>
              <a:t>continued)</a:t>
            </a:r>
            <a:endParaRPr dirty="0">
              <a:ea typeface="ＭＳ Ｐゴシック" charset="-128"/>
            </a:endParaRPr>
          </a:p>
        </p:txBody>
      </p:sp>
      <p:sp>
        <p:nvSpPr>
          <p:cNvPr id="50178" name="Text Placeholder 2">
            <a:extLst>
              <a:ext uri="{FF2B5EF4-FFF2-40B4-BE49-F238E27FC236}">
                <a16:creationId xmlns:a16="http://schemas.microsoft.com/office/drawing/2014/main" id="{F595BF77-80DC-44F6-9062-8E9731790CE0}"/>
              </a:ext>
            </a:extLst>
          </p:cNvPr>
          <p:cNvSpPr>
            <a:spLocks noGrp="1"/>
          </p:cNvSpPr>
          <p:nvPr>
            <p:ph type="body" sz="quarter" idx="13"/>
          </p:nvPr>
        </p:nvSpPr>
        <p:spPr bwMode="auto">
          <a:xfrm>
            <a:off x="439738" y="1131888"/>
            <a:ext cx="7661275" cy="36718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25750" lvl="2" indent="-285750">
              <a:defRPr/>
            </a:pPr>
            <a:endParaRPr lang="en-CA" sz="800" dirty="0">
              <a:ea typeface="ＭＳ Ｐゴシック" charset="-128"/>
              <a:cs typeface="Whitney Semibold"/>
            </a:endParaRPr>
          </a:p>
          <a:p>
            <a:pPr marL="285750" lvl="1" indent="-285750">
              <a:defRPr/>
            </a:pPr>
            <a:r>
              <a:rPr lang="en-CA" sz="1400" b="1" dirty="0">
                <a:ea typeface="ＭＳ Ｐゴシック" charset="-128"/>
                <a:cs typeface="Whitney Semibold"/>
              </a:rPr>
              <a:t>2 years teaching (or equivalent experience)</a:t>
            </a:r>
          </a:p>
          <a:p>
            <a:pPr marL="825750" lvl="2" indent="-285750">
              <a:buFont typeface="Wingdings" panose="05000000000000000000" pitchFamily="2" charset="2"/>
              <a:buChar char="Ø"/>
              <a:defRPr/>
            </a:pPr>
            <a:r>
              <a:rPr lang="en-CA" altLang="en-US" sz="1400" dirty="0">
                <a:ea typeface="ＭＳ Ｐゴシック" pitchFamily="34" charset="-128"/>
                <a:cs typeface="Calibri" pitchFamily="34" charset="0"/>
              </a:rPr>
              <a:t>A minimum of two years full-time teaching experience or an equivalent combination of engagement within schools, communities, non-governmental organizations, or other education-oriented environments.</a:t>
            </a:r>
          </a:p>
          <a:p>
            <a:pPr marL="825750" lvl="2" indent="-285750">
              <a:defRPr/>
            </a:pPr>
            <a:endParaRPr lang="en-CA" altLang="en-US" sz="1400" dirty="0">
              <a:ea typeface="ＭＳ Ｐゴシック" pitchFamily="34" charset="-128"/>
              <a:cs typeface="Calibri" pitchFamily="34" charset="0"/>
            </a:endParaRPr>
          </a:p>
          <a:p>
            <a:pPr marL="285750" lvl="2" indent="-285750">
              <a:defRPr/>
            </a:pPr>
            <a:r>
              <a:rPr lang="en-US" sz="1400" b="1" dirty="0">
                <a:ea typeface="ＭＳ Ｐゴシック" charset="-128"/>
                <a:cs typeface="Calibri" panose="020F0502020204030204" pitchFamily="34" charset="0"/>
              </a:rPr>
              <a:t>Satisfy the English Language Requirement</a:t>
            </a:r>
          </a:p>
          <a:p>
            <a:pPr marL="796925" lvl="2" indent="-285750">
              <a:buFont typeface="Wingdings" panose="05000000000000000000" pitchFamily="2" charset="2"/>
              <a:buChar char="Ø"/>
              <a:defRPr/>
            </a:pPr>
            <a:r>
              <a:rPr lang="en-US" sz="1400" dirty="0">
                <a:ea typeface="ＭＳ Ｐゴシック" charset="-128"/>
                <a:cs typeface="Calibri" panose="020F0502020204030204" pitchFamily="34" charset="0"/>
              </a:rPr>
              <a:t>Applicants from a university outside Canada in which English is not the primary language of instruction must provide results of an English language proficiency examination as part of their application. Tests must have been taken within the last 24 months at the time of submission of your application.</a:t>
            </a:r>
            <a:endParaRPr lang="en-CA" sz="1400" dirty="0">
              <a:ea typeface="ＭＳ Ｐゴシック" charset="-128"/>
              <a:cs typeface="Calibri" panose="020F0502020204030204" pitchFamily="34" charset="0"/>
            </a:endParaRPr>
          </a:p>
          <a:p>
            <a:pPr marL="825750" lvl="2" indent="-285750">
              <a:defRPr/>
            </a:pPr>
            <a:endParaRPr lang="en-CA" altLang="en-US" sz="1600" dirty="0">
              <a:latin typeface="Calibri" pitchFamily="34" charset="0"/>
              <a:ea typeface="ＭＳ Ｐゴシック" pitchFamily="34" charset="-128"/>
              <a:cs typeface="Calibri" pitchFamily="34" charset="0"/>
            </a:endParaRPr>
          </a:p>
        </p:txBody>
      </p:sp>
    </p:spTree>
    <p:extLst>
      <p:ext uri="{BB962C8B-B14F-4D97-AF65-F5344CB8AC3E}">
        <p14:creationId xmlns:p14="http://schemas.microsoft.com/office/powerpoint/2010/main" val="3068111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520A7-79F6-4212-A19E-21A03FD73AD6}"/>
              </a:ext>
            </a:extLst>
          </p:cNvPr>
          <p:cNvSpPr>
            <a:spLocks noGrp="1"/>
          </p:cNvSpPr>
          <p:nvPr>
            <p:ph type="body" sz="quarter" idx="11"/>
          </p:nvPr>
        </p:nvSpPr>
        <p:spPr>
          <a:xfrm>
            <a:off x="439738" y="379632"/>
            <a:ext cx="7661275" cy="623887"/>
          </a:xfrm>
        </p:spPr>
        <p:txBody>
          <a:bodyPr/>
          <a:lstStyle/>
          <a:p>
            <a:pPr>
              <a:defRPr/>
            </a:pPr>
            <a:r>
              <a:rPr dirty="0">
                <a:ea typeface="ＭＳ Ｐゴシック" charset="-128"/>
              </a:rPr>
              <a:t>ENGLISH LANGUAGE REQUIREMENTS</a:t>
            </a:r>
          </a:p>
        </p:txBody>
      </p:sp>
      <p:sp>
        <p:nvSpPr>
          <p:cNvPr id="50178" name="Text Placeholder 2">
            <a:extLst>
              <a:ext uri="{FF2B5EF4-FFF2-40B4-BE49-F238E27FC236}">
                <a16:creationId xmlns:a16="http://schemas.microsoft.com/office/drawing/2014/main" id="{FC2AC06F-86AA-49E6-B00A-58983E8866FC}"/>
              </a:ext>
            </a:extLst>
          </p:cNvPr>
          <p:cNvSpPr>
            <a:spLocks noGrp="1"/>
          </p:cNvSpPr>
          <p:nvPr>
            <p:ph type="body" sz="quarter" idx="13"/>
          </p:nvPr>
        </p:nvSpPr>
        <p:spPr bwMode="auto">
          <a:xfrm>
            <a:off x="439738" y="1131888"/>
            <a:ext cx="7661275" cy="36718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25500" lvl="2" indent="-285750">
              <a:spcBef>
                <a:spcPct val="0"/>
              </a:spcBef>
              <a:defRPr/>
            </a:pPr>
            <a:r>
              <a:rPr lang="en-CA" altLang="en-US" dirty="0">
                <a:solidFill>
                  <a:srgbClr val="C00000"/>
                </a:solidFill>
                <a:ea typeface="ＭＳ Ｐゴシック" panose="020B0600070205080204" pitchFamily="34" charset="-128"/>
                <a:cs typeface="Whitney Semibold" pitchFamily="2" charset="0"/>
              </a:rPr>
              <a:t>TOEFL</a:t>
            </a:r>
          </a:p>
          <a:p>
            <a:pPr marL="1184275" lvl="3" indent="-285750">
              <a:spcBef>
                <a:spcPct val="0"/>
              </a:spcBef>
              <a:buFont typeface="Wingdings" panose="05000000000000000000" pitchFamily="2" charset="2"/>
              <a:buChar char="Ø"/>
              <a:defRPr/>
            </a:pPr>
            <a:r>
              <a:rPr lang="en-CA" altLang="en-US" dirty="0">
                <a:ea typeface="ＭＳ Ｐゴシック" panose="020B0600070205080204" pitchFamily="34" charset="-128"/>
                <a:cs typeface="Whitney Semibold" pitchFamily="2" charset="0"/>
              </a:rPr>
              <a:t>Score 580 or higher (paper-based)</a:t>
            </a:r>
          </a:p>
          <a:p>
            <a:pPr marL="1184275" lvl="3" indent="-285750">
              <a:spcBef>
                <a:spcPct val="0"/>
              </a:spcBef>
              <a:buFont typeface="Wingdings" panose="05000000000000000000" pitchFamily="2" charset="2"/>
              <a:buChar char="Ø"/>
              <a:defRPr/>
            </a:pPr>
            <a:r>
              <a:rPr lang="en-CA" altLang="en-US" dirty="0">
                <a:ea typeface="ＭＳ Ｐゴシック" panose="020B0600070205080204" pitchFamily="34" charset="-128"/>
                <a:cs typeface="Whitney Semibold" pitchFamily="2" charset="0"/>
              </a:rPr>
              <a:t>237 or higher (computer-based)</a:t>
            </a:r>
          </a:p>
          <a:p>
            <a:pPr marL="1184275" lvl="3" indent="-285750">
              <a:spcBef>
                <a:spcPct val="0"/>
              </a:spcBef>
              <a:buFont typeface="Wingdings" panose="05000000000000000000" pitchFamily="2" charset="2"/>
              <a:buChar char="Ø"/>
              <a:defRPr/>
            </a:pPr>
            <a:r>
              <a:rPr lang="en-CA" altLang="en-US" dirty="0">
                <a:ea typeface="ＭＳ Ｐゴシック" panose="020B0600070205080204" pitchFamily="34" charset="-128"/>
                <a:cs typeface="Whitney Semibold" pitchFamily="2" charset="0"/>
              </a:rPr>
              <a:t>92 or higher (internet-based) with a minimum 22 on each component</a:t>
            </a:r>
          </a:p>
          <a:p>
            <a:pPr marL="825500" lvl="2" indent="-285750">
              <a:spcBef>
                <a:spcPct val="0"/>
              </a:spcBef>
              <a:defRPr/>
            </a:pPr>
            <a:r>
              <a:rPr lang="en-CA" altLang="en-US" dirty="0">
                <a:solidFill>
                  <a:srgbClr val="C00000"/>
                </a:solidFill>
                <a:ea typeface="ＭＳ Ｐゴシック" panose="020B0600070205080204" pitchFamily="34" charset="-128"/>
                <a:cs typeface="Whitney Semibold" pitchFamily="2" charset="0"/>
              </a:rPr>
              <a:t>IELTS</a:t>
            </a:r>
          </a:p>
          <a:p>
            <a:pPr marL="1184275" lvl="3" indent="-285750">
              <a:spcBef>
                <a:spcPct val="0"/>
              </a:spcBef>
              <a:buFont typeface="Wingdings" panose="05000000000000000000" pitchFamily="2" charset="2"/>
              <a:buChar char="Ø"/>
              <a:defRPr/>
            </a:pPr>
            <a:r>
              <a:rPr lang="en-CA" altLang="en-US" dirty="0">
                <a:ea typeface="ＭＳ Ｐゴシック" panose="020B0600070205080204" pitchFamily="34" charset="-128"/>
                <a:cs typeface="Whitney Semibold" pitchFamily="2" charset="0"/>
              </a:rPr>
              <a:t>Minimum overall band score 7</a:t>
            </a:r>
          </a:p>
          <a:p>
            <a:pPr marL="1184275" lvl="3" indent="-285750">
              <a:spcBef>
                <a:spcPct val="0"/>
              </a:spcBef>
              <a:buFont typeface="Wingdings" panose="05000000000000000000" pitchFamily="2" charset="2"/>
              <a:buChar char="Ø"/>
              <a:defRPr/>
            </a:pPr>
            <a:r>
              <a:rPr lang="en-CA" altLang="en-US" dirty="0">
                <a:ea typeface="ＭＳ Ｐゴシック" panose="020B0600070205080204" pitchFamily="34" charset="-128"/>
                <a:cs typeface="Whitney Semibold" pitchFamily="2" charset="0"/>
              </a:rPr>
              <a:t>No component less than 6.5</a:t>
            </a:r>
          </a:p>
          <a:p>
            <a:pPr marL="1184275" lvl="3" indent="-285750">
              <a:spcBef>
                <a:spcPct val="0"/>
              </a:spcBef>
              <a:buFont typeface="Arial" panose="020B0604020202020204" pitchFamily="34" charset="0"/>
              <a:buChar char="•"/>
              <a:defRPr/>
            </a:pPr>
            <a:endParaRPr lang="en-CA" altLang="en-US" dirty="0">
              <a:ea typeface="ＭＳ Ｐゴシック" panose="020B0600070205080204" pitchFamily="34" charset="-128"/>
              <a:cs typeface="Whitney Semibold" pitchFamily="2" charset="0"/>
            </a:endParaRPr>
          </a:p>
          <a:p>
            <a:pPr marL="284275" lvl="1" indent="-285750">
              <a:spcBef>
                <a:spcPct val="0"/>
              </a:spcBef>
              <a:defRPr/>
            </a:pPr>
            <a:r>
              <a:rPr lang="en-US" dirty="0">
                <a:ea typeface="ＭＳ Ｐゴシック" charset="-128"/>
              </a:rPr>
              <a:t>If this applies to you, please contact me.</a:t>
            </a:r>
            <a:endParaRPr lang="en-CA" altLang="en-US" dirty="0">
              <a:ea typeface="ＭＳ Ｐゴシック" panose="020B0600070205080204" pitchFamily="34" charset="-128"/>
              <a:cs typeface="Whitney Semibold" pitchFamily="2" charset="0"/>
            </a:endParaRPr>
          </a:p>
          <a:p>
            <a:pPr marL="825750" lvl="2" indent="-285750">
              <a:defRPr/>
            </a:pPr>
            <a:endParaRPr lang="en-CA" altLang="en-US" sz="1600" dirty="0">
              <a:latin typeface="Calibri" pitchFamily="34" charset="0"/>
              <a:ea typeface="ＭＳ Ｐゴシック" pitchFamily="34" charset="-128"/>
              <a:cs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50D00E-4CE1-4BB1-A4A4-9A3BDFD711FD}"/>
              </a:ext>
            </a:extLst>
          </p:cNvPr>
          <p:cNvSpPr>
            <a:spLocks noGrp="1"/>
          </p:cNvSpPr>
          <p:nvPr>
            <p:ph type="body" sz="quarter" idx="11"/>
          </p:nvPr>
        </p:nvSpPr>
        <p:spPr>
          <a:xfrm>
            <a:off x="439738" y="411163"/>
            <a:ext cx="7661275" cy="623887"/>
          </a:xfrm>
        </p:spPr>
        <p:txBody>
          <a:bodyPr/>
          <a:lstStyle/>
          <a:p>
            <a:pPr>
              <a:defRPr/>
            </a:pPr>
            <a:r>
              <a:rPr dirty="0">
                <a:ea typeface="ＭＳ Ｐゴシック" charset="-128"/>
              </a:rPr>
              <a:t>Application requirements – SUPPORTING DOCUMENTS</a:t>
            </a:r>
          </a:p>
        </p:txBody>
      </p:sp>
      <p:sp>
        <p:nvSpPr>
          <p:cNvPr id="28675" name="Text Placeholder 2">
            <a:extLst>
              <a:ext uri="{FF2B5EF4-FFF2-40B4-BE49-F238E27FC236}">
                <a16:creationId xmlns:a16="http://schemas.microsoft.com/office/drawing/2014/main" id="{CA2943C9-0437-4D5B-B1BB-6F0EED8A3E0C}"/>
              </a:ext>
            </a:extLst>
          </p:cNvPr>
          <p:cNvSpPr>
            <a:spLocks noGrp="1"/>
          </p:cNvSpPr>
          <p:nvPr>
            <p:ph type="body" sz="quarter" idx="13"/>
          </p:nvPr>
        </p:nvSpPr>
        <p:spPr bwMode="auto">
          <a:xfrm>
            <a:off x="439738" y="1131888"/>
            <a:ext cx="7661275"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lnSpc>
                <a:spcPct val="114000"/>
              </a:lnSpc>
              <a:spcBef>
                <a:spcPct val="0"/>
              </a:spcBef>
              <a:buFont typeface="Arial" panose="020B0604020202020204" pitchFamily="34" charset="0"/>
              <a:buChar char="•"/>
            </a:pPr>
            <a:r>
              <a:rPr lang="en-CA" altLang="en-US" sz="1400" b="1" dirty="0">
                <a:cs typeface="Calibri" panose="020F0502020204030204" pitchFamily="34" charset="0"/>
              </a:rPr>
              <a:t>Two (2) sealed transcripts from </a:t>
            </a:r>
            <a:r>
              <a:rPr lang="en-CA" altLang="en-US" sz="1400" b="1" u="sng" dirty="0">
                <a:cs typeface="Calibri" panose="020F0502020204030204" pitchFamily="34" charset="0"/>
              </a:rPr>
              <a:t>ALL</a:t>
            </a:r>
            <a:r>
              <a:rPr lang="en-CA" altLang="en-US" sz="1400" b="1" dirty="0">
                <a:cs typeface="Calibri" panose="020F0502020204030204" pitchFamily="34" charset="0"/>
              </a:rPr>
              <a:t> post-secondary institutions attended with the exception of  UBC. </a:t>
            </a:r>
            <a:r>
              <a:rPr lang="en-CA" altLang="en-US" sz="1400" dirty="0">
                <a:solidFill>
                  <a:srgbClr val="C00000"/>
                </a:solidFill>
                <a:latin typeface="Calibri" panose="020F0502020204030204" pitchFamily="34" charset="0"/>
              </a:rPr>
              <a:t>(Front &amp; back in a single PDF file) </a:t>
            </a:r>
          </a:p>
          <a:p>
            <a:pPr marL="285750" indent="-285750">
              <a:lnSpc>
                <a:spcPct val="114000"/>
              </a:lnSpc>
              <a:spcBef>
                <a:spcPct val="0"/>
              </a:spcBef>
              <a:buFont typeface="Arial" panose="020B0604020202020204" pitchFamily="34" charset="0"/>
              <a:buChar char="•"/>
            </a:pPr>
            <a:endParaRPr lang="en-CA" altLang="en-US" sz="1000" dirty="0">
              <a:solidFill>
                <a:srgbClr val="C00000"/>
              </a:solidFill>
              <a:latin typeface="Calibri" panose="020F0502020204030204" pitchFamily="34" charset="0"/>
            </a:endParaRPr>
          </a:p>
          <a:p>
            <a:pPr marL="285750" indent="-285750">
              <a:lnSpc>
                <a:spcPct val="114000"/>
              </a:lnSpc>
              <a:spcBef>
                <a:spcPct val="0"/>
              </a:spcBef>
              <a:buFont typeface="Arial" panose="020B0604020202020204" pitchFamily="34" charset="0"/>
              <a:buChar char="•"/>
            </a:pPr>
            <a:r>
              <a:rPr lang="en-CA" altLang="en-US" sz="1400" b="1" dirty="0">
                <a:cs typeface="Calibri" panose="020F0502020204030204" pitchFamily="34" charset="0"/>
              </a:rPr>
              <a:t>Resumé</a:t>
            </a:r>
            <a:r>
              <a:rPr lang="en-CA" altLang="en-US" sz="1600" b="1" dirty="0">
                <a:cs typeface="Calibri" panose="020F0502020204030204" pitchFamily="34" charset="0"/>
              </a:rPr>
              <a:t> </a:t>
            </a:r>
          </a:p>
          <a:p>
            <a:pPr marL="285750" indent="-285750">
              <a:lnSpc>
                <a:spcPct val="114000"/>
              </a:lnSpc>
              <a:spcBef>
                <a:spcPct val="0"/>
              </a:spcBef>
              <a:buFont typeface="Arial" panose="020B0604020202020204" pitchFamily="34" charset="0"/>
              <a:buChar char="•"/>
            </a:pPr>
            <a:endParaRPr lang="en-CA" altLang="en-US" sz="1000" b="1" dirty="0">
              <a:cs typeface="Calibri" panose="020F0502020204030204" pitchFamily="34" charset="0"/>
            </a:endParaRPr>
          </a:p>
          <a:p>
            <a:pPr marL="285750" indent="-285750">
              <a:lnSpc>
                <a:spcPct val="114000"/>
              </a:lnSpc>
              <a:spcBef>
                <a:spcPct val="0"/>
              </a:spcBef>
              <a:buFont typeface="Arial" panose="020B0604020202020204" pitchFamily="34" charset="0"/>
              <a:buChar char="•"/>
            </a:pPr>
            <a:r>
              <a:rPr lang="en-CA" altLang="en-US" sz="1400" b="1" dirty="0">
                <a:cs typeface="Calibri" panose="020F0502020204030204" pitchFamily="34" charset="0"/>
              </a:rPr>
              <a:t>600-word statement of intent:</a:t>
            </a:r>
            <a:r>
              <a:rPr lang="en-CA" altLang="en-US" b="1" dirty="0">
                <a:cs typeface="Calibri" panose="020F0502020204030204" pitchFamily="34" charset="0"/>
              </a:rPr>
              <a:t> </a:t>
            </a:r>
            <a:r>
              <a:rPr lang="en-US" altLang="en-US" sz="1400" dirty="0"/>
              <a:t>A 600-word statement of intent clearly outlining your experiences and interests in the program. Specify your interest in this program and outline how the specialization in Adult Learning &amp; Education supports your professional goals.</a:t>
            </a:r>
          </a:p>
          <a:p>
            <a:pPr marL="285750" indent="-285750">
              <a:lnSpc>
                <a:spcPct val="114000"/>
              </a:lnSpc>
              <a:spcBef>
                <a:spcPct val="0"/>
              </a:spcBef>
              <a:buFont typeface="Arial" panose="020B0604020202020204" pitchFamily="34" charset="0"/>
              <a:buChar char="•"/>
            </a:pPr>
            <a:endParaRPr lang="en-US" altLang="en-US" sz="1000" dirty="0"/>
          </a:p>
          <a:p>
            <a:pPr marL="285750" indent="-285750">
              <a:lnSpc>
                <a:spcPct val="114000"/>
              </a:lnSpc>
              <a:spcBef>
                <a:spcPct val="0"/>
              </a:spcBef>
              <a:buFont typeface="Arial" panose="020B0604020202020204" pitchFamily="34" charset="0"/>
              <a:buChar char="•"/>
            </a:pPr>
            <a:r>
              <a:rPr lang="en-CA" altLang="en-US" sz="1400" b="1" dirty="0">
                <a:cs typeface="Calibri" panose="020F0502020204030204" pitchFamily="34" charset="0"/>
              </a:rPr>
              <a:t>Three letters of recommendation: </a:t>
            </a:r>
            <a:r>
              <a:rPr lang="en-US" altLang="en-US" sz="1400" dirty="0"/>
              <a:t>from educators, supervisors, colleagues, or clients who can speak to your engagement with this subject matter, your ability to complete a graduate degree, and other relevant professional experience.</a:t>
            </a:r>
          </a:p>
          <a:p>
            <a:pPr marL="285750" indent="-285750">
              <a:lnSpc>
                <a:spcPct val="114000"/>
              </a:lnSpc>
              <a:spcBef>
                <a:spcPct val="0"/>
              </a:spcBef>
              <a:buFont typeface="Arial" panose="020B0604020202020204" pitchFamily="34" charset="0"/>
              <a:buChar char="•"/>
            </a:pPr>
            <a:endParaRPr lang="en-US" altLang="en-US" sz="1000" b="1" dirty="0">
              <a:latin typeface="Calibri" panose="020F0502020204030204" pitchFamily="34" charset="0"/>
              <a:cs typeface="Calibri" panose="020F0502020204030204" pitchFamily="34" charset="0"/>
            </a:endParaRPr>
          </a:p>
          <a:p>
            <a:pPr marL="285750" indent="-285750">
              <a:lnSpc>
                <a:spcPct val="114000"/>
              </a:lnSpc>
              <a:spcBef>
                <a:spcPct val="0"/>
              </a:spcBef>
              <a:buFont typeface="Arial" panose="020B0604020202020204" pitchFamily="34" charset="0"/>
              <a:buChar char="•"/>
            </a:pPr>
            <a:r>
              <a:rPr lang="en-US" altLang="en-US" sz="1400" b="1" dirty="0">
                <a:cs typeface="Calibri" panose="020F0502020204030204" pitchFamily="34" charset="0"/>
              </a:rPr>
              <a:t>Writing sample:</a:t>
            </a:r>
            <a:r>
              <a:rPr lang="en-US" altLang="en-US" sz="1400" dirty="0">
                <a:cs typeface="Calibri" panose="020F0502020204030204" pitchFamily="34" charset="0"/>
              </a:rPr>
              <a:t> Any piece of writing you have done for a course, a work project, or a professional publication that demonstrates your ability to write clearly.</a:t>
            </a:r>
            <a:endParaRPr lang="en-US" altLang="en-US" sz="1400" b="1" dirty="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E9F0CD-B1F7-450B-9D08-960A2ECB0DAA}"/>
              </a:ext>
            </a:extLst>
          </p:cNvPr>
          <p:cNvSpPr>
            <a:spLocks noGrp="1"/>
          </p:cNvSpPr>
          <p:nvPr>
            <p:ph type="body" sz="quarter" idx="11"/>
          </p:nvPr>
        </p:nvSpPr>
        <p:spPr>
          <a:xfrm>
            <a:off x="439738" y="411163"/>
            <a:ext cx="7661275" cy="623887"/>
          </a:xfrm>
        </p:spPr>
        <p:txBody>
          <a:bodyPr/>
          <a:lstStyle/>
          <a:p>
            <a:pPr>
              <a:defRPr/>
            </a:pPr>
            <a:r>
              <a:rPr dirty="0">
                <a:ea typeface="ＭＳ Ｐゴシック" charset="-128"/>
              </a:rPr>
              <a:t>Application Procedures</a:t>
            </a:r>
          </a:p>
        </p:txBody>
      </p:sp>
      <p:sp>
        <p:nvSpPr>
          <p:cNvPr id="29699" name="Text Placeholder 2">
            <a:extLst>
              <a:ext uri="{FF2B5EF4-FFF2-40B4-BE49-F238E27FC236}">
                <a16:creationId xmlns:a16="http://schemas.microsoft.com/office/drawing/2014/main" id="{42323C5A-F80E-463A-A97D-DB40E712C758}"/>
              </a:ext>
            </a:extLst>
          </p:cNvPr>
          <p:cNvSpPr>
            <a:spLocks noGrp="1"/>
          </p:cNvSpPr>
          <p:nvPr>
            <p:ph type="body" sz="quarter" idx="13"/>
          </p:nvPr>
        </p:nvSpPr>
        <p:spPr bwMode="auto">
          <a:xfrm>
            <a:off x="439738" y="1131888"/>
            <a:ext cx="7661275"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lnSpc>
                <a:spcPct val="150000"/>
              </a:lnSpc>
              <a:spcBef>
                <a:spcPct val="0"/>
              </a:spcBef>
              <a:buFont typeface="Arial" panose="020B0604020202020204" pitchFamily="34" charset="0"/>
              <a:buChar char="•"/>
            </a:pPr>
            <a:r>
              <a:rPr lang="en-CA" altLang="en-US" b="1">
                <a:cs typeface="Calibri" panose="020F0502020204030204" pitchFamily="34" charset="0"/>
                <a:hlinkClick r:id="rId2"/>
              </a:rPr>
              <a:t>grad.ubc.ca/apply/online</a:t>
            </a:r>
            <a:endParaRPr lang="en-CA" altLang="en-US" b="1">
              <a:cs typeface="Calibri" panose="020F0502020204030204" pitchFamily="34" charset="0"/>
            </a:endParaRPr>
          </a:p>
          <a:p>
            <a:pPr marL="285750" indent="-285750">
              <a:lnSpc>
                <a:spcPct val="150000"/>
              </a:lnSpc>
              <a:spcBef>
                <a:spcPct val="0"/>
              </a:spcBef>
              <a:buFont typeface="Arial" panose="020B0604020202020204" pitchFamily="34" charset="0"/>
              <a:buChar char="•"/>
            </a:pPr>
            <a:r>
              <a:rPr lang="en-CA" altLang="en-US" b="1">
                <a:cs typeface="Calibri" panose="020F0502020204030204" pitchFamily="34" charset="0"/>
              </a:rPr>
              <a:t>Program Search: </a:t>
            </a:r>
            <a:r>
              <a:rPr lang="en-CA" altLang="en-US">
                <a:cs typeface="Calibri" panose="020F0502020204030204" pitchFamily="34" charset="0"/>
              </a:rPr>
              <a:t>select “ALE1” (September 2020 intake) </a:t>
            </a:r>
          </a:p>
          <a:p>
            <a:pPr marL="285750" indent="-285750">
              <a:lnSpc>
                <a:spcPct val="150000"/>
              </a:lnSpc>
              <a:spcBef>
                <a:spcPct val="0"/>
              </a:spcBef>
              <a:buFont typeface="Arial" panose="020B0604020202020204" pitchFamily="34" charset="0"/>
              <a:buChar char="•"/>
            </a:pPr>
            <a:r>
              <a:rPr lang="en-CA" altLang="en-US" b="1">
                <a:cs typeface="Calibri" panose="020F0502020204030204" pitchFamily="34" charset="0"/>
              </a:rPr>
              <a:t>Upload all supporting documents</a:t>
            </a:r>
            <a:endParaRPr lang="en-US" altLang="en-US"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AECC5C-C280-45BD-83D4-5CBA51BA443F}"/>
              </a:ext>
            </a:extLst>
          </p:cNvPr>
          <p:cNvPicPr>
            <a:picLocks noChangeAspect="1"/>
          </p:cNvPicPr>
          <p:nvPr/>
        </p:nvPicPr>
        <p:blipFill>
          <a:blip r:embed="rId2"/>
          <a:stretch>
            <a:fillRect/>
          </a:stretch>
        </p:blipFill>
        <p:spPr>
          <a:xfrm>
            <a:off x="-117848" y="-20538"/>
            <a:ext cx="8362256" cy="516403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952FA1-51A9-4A19-995D-79396D9FCFCB}"/>
              </a:ext>
            </a:extLst>
          </p:cNvPr>
          <p:cNvSpPr>
            <a:spLocks noGrp="1"/>
          </p:cNvSpPr>
          <p:nvPr>
            <p:ph type="body" sz="quarter" idx="11"/>
          </p:nvPr>
        </p:nvSpPr>
        <p:spPr>
          <a:xfrm>
            <a:off x="439738" y="411163"/>
            <a:ext cx="7661275" cy="623887"/>
          </a:xfrm>
        </p:spPr>
        <p:txBody>
          <a:bodyPr/>
          <a:lstStyle/>
          <a:p>
            <a:pPr>
              <a:defRPr/>
            </a:pPr>
            <a:r>
              <a:rPr dirty="0">
                <a:ea typeface="ＭＳ Ｐゴシック" charset="-128"/>
              </a:rPr>
              <a:t>Application Deadlines</a:t>
            </a:r>
          </a:p>
        </p:txBody>
      </p:sp>
      <p:sp>
        <p:nvSpPr>
          <p:cNvPr id="30723" name="Text Placeholder 2">
            <a:extLst>
              <a:ext uri="{FF2B5EF4-FFF2-40B4-BE49-F238E27FC236}">
                <a16:creationId xmlns:a16="http://schemas.microsoft.com/office/drawing/2014/main" id="{43EBE227-EFA1-47D0-9987-96955427B84A}"/>
              </a:ext>
            </a:extLst>
          </p:cNvPr>
          <p:cNvSpPr>
            <a:spLocks noGrp="1"/>
          </p:cNvSpPr>
          <p:nvPr>
            <p:ph type="body" sz="quarter" idx="13"/>
          </p:nvPr>
        </p:nvSpPr>
        <p:spPr bwMode="auto">
          <a:xfrm>
            <a:off x="439738" y="1131888"/>
            <a:ext cx="7661275"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lnSpc>
                <a:spcPct val="150000"/>
              </a:lnSpc>
              <a:spcBef>
                <a:spcPct val="0"/>
              </a:spcBef>
              <a:buFont typeface="Arial" panose="020B0604020202020204" pitchFamily="34" charset="0"/>
              <a:buChar char="•"/>
            </a:pPr>
            <a:r>
              <a:rPr lang="en-CA" altLang="en-US" b="1" dirty="0">
                <a:cs typeface="Calibri" panose="020F0502020204030204" pitchFamily="34" charset="0"/>
              </a:rPr>
              <a:t>Online application is now open</a:t>
            </a:r>
          </a:p>
          <a:p>
            <a:pPr marL="285750" indent="-285750">
              <a:lnSpc>
                <a:spcPct val="150000"/>
              </a:lnSpc>
              <a:spcBef>
                <a:spcPct val="0"/>
              </a:spcBef>
              <a:buFont typeface="Arial" panose="020B0604020202020204" pitchFamily="34" charset="0"/>
              <a:buChar char="•"/>
            </a:pPr>
            <a:r>
              <a:rPr lang="en-CA" altLang="en-US" b="1" dirty="0">
                <a:solidFill>
                  <a:srgbClr val="C00000"/>
                </a:solidFill>
                <a:cs typeface="Calibri" panose="020F0502020204030204" pitchFamily="34" charset="0"/>
              </a:rPr>
              <a:t>DEADLINE: March 31, 2020 (includes all supporting documents)</a:t>
            </a:r>
          </a:p>
          <a:p>
            <a:pPr marL="285750" indent="-285750">
              <a:lnSpc>
                <a:spcPct val="150000"/>
              </a:lnSpc>
              <a:spcBef>
                <a:spcPct val="0"/>
              </a:spcBef>
              <a:buFont typeface="Arial" panose="020B0604020202020204" pitchFamily="34" charset="0"/>
              <a:buChar char="•"/>
            </a:pPr>
            <a:r>
              <a:rPr lang="en-CA" altLang="en-US" b="1" dirty="0">
                <a:cs typeface="Calibri" panose="020F0502020204030204" pitchFamily="34" charset="0"/>
              </a:rPr>
              <a:t>Application fee</a:t>
            </a:r>
          </a:p>
          <a:p>
            <a:pPr marL="825500" lvl="2" indent="-285750">
              <a:lnSpc>
                <a:spcPct val="150000"/>
              </a:lnSpc>
              <a:spcBef>
                <a:spcPct val="0"/>
              </a:spcBef>
            </a:pPr>
            <a:r>
              <a:rPr lang="en-CA" altLang="en-US" dirty="0">
                <a:cs typeface="Calibri" panose="020F0502020204030204" pitchFamily="34" charset="0"/>
              </a:rPr>
              <a:t>$104.00CAD for domestic applicants</a:t>
            </a:r>
          </a:p>
          <a:p>
            <a:pPr marL="825500" lvl="2" indent="-285750">
              <a:lnSpc>
                <a:spcPct val="150000"/>
              </a:lnSpc>
              <a:spcBef>
                <a:spcPct val="0"/>
              </a:spcBef>
            </a:pPr>
            <a:r>
              <a:rPr lang="en-CA" altLang="en-US" dirty="0">
                <a:cs typeface="Calibri" panose="020F0502020204030204" pitchFamily="34" charset="0"/>
              </a:rPr>
              <a:t>$168.25CAD for international applicants</a:t>
            </a:r>
            <a:endParaRPr lang="en-US"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567AD4-A223-4D8C-AF8B-385D383DA42D}"/>
              </a:ext>
            </a:extLst>
          </p:cNvPr>
          <p:cNvSpPr>
            <a:spLocks noGrp="1"/>
          </p:cNvSpPr>
          <p:nvPr>
            <p:ph type="body" sz="quarter" idx="11"/>
          </p:nvPr>
        </p:nvSpPr>
        <p:spPr>
          <a:xfrm>
            <a:off x="439738" y="411163"/>
            <a:ext cx="7661275" cy="623887"/>
          </a:xfrm>
        </p:spPr>
        <p:txBody>
          <a:bodyPr/>
          <a:lstStyle/>
          <a:p>
            <a:pPr>
              <a:defRPr/>
            </a:pPr>
            <a:r>
              <a:rPr dirty="0">
                <a:ea typeface="ＭＳ Ｐゴシック" charset="-128"/>
              </a:rPr>
              <a:t>Tuition</a:t>
            </a:r>
          </a:p>
        </p:txBody>
      </p:sp>
      <p:sp>
        <p:nvSpPr>
          <p:cNvPr id="31747" name="Text Placeholder 2">
            <a:extLst>
              <a:ext uri="{FF2B5EF4-FFF2-40B4-BE49-F238E27FC236}">
                <a16:creationId xmlns:a16="http://schemas.microsoft.com/office/drawing/2014/main" id="{7013E9C2-7754-4466-8D7F-EDEAF9E26E48}"/>
              </a:ext>
            </a:extLst>
          </p:cNvPr>
          <p:cNvSpPr>
            <a:spLocks noGrp="1"/>
          </p:cNvSpPr>
          <p:nvPr>
            <p:ph type="body" sz="quarter" idx="13"/>
          </p:nvPr>
        </p:nvSpPr>
        <p:spPr bwMode="auto">
          <a:xfrm>
            <a:off x="439738" y="1131888"/>
            <a:ext cx="7661275"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indent="0">
              <a:lnSpc>
                <a:spcPct val="150000"/>
              </a:lnSpc>
              <a:spcBef>
                <a:spcPct val="0"/>
              </a:spcBef>
              <a:buFont typeface="Arial" panose="020B0604020202020204" pitchFamily="34" charset="0"/>
              <a:buNone/>
            </a:pPr>
            <a:r>
              <a:rPr lang="en-CA" altLang="en-US" sz="1400" b="1" dirty="0">
                <a:solidFill>
                  <a:srgbClr val="C00000"/>
                </a:solidFill>
                <a:cs typeface="Calibri" panose="020F0502020204030204" pitchFamily="34" charset="0"/>
              </a:rPr>
              <a:t>Program tuition cost: </a:t>
            </a:r>
          </a:p>
          <a:p>
            <a:pPr lvl="1" indent="0">
              <a:lnSpc>
                <a:spcPct val="150000"/>
              </a:lnSpc>
              <a:spcBef>
                <a:spcPct val="0"/>
              </a:spcBef>
              <a:buFont typeface="Arial" panose="020B0604020202020204" pitchFamily="34" charset="0"/>
              <a:buNone/>
            </a:pPr>
            <a:r>
              <a:rPr lang="en-CA" altLang="en-US" sz="1400" b="1" dirty="0">
                <a:cs typeface="Calibri" panose="020F0502020204030204" pitchFamily="34" charset="0"/>
              </a:rPr>
              <a:t>Canadian Students: </a:t>
            </a:r>
            <a:r>
              <a:rPr lang="en-CA" altLang="en-US" sz="1400" b="1" dirty="0">
                <a:solidFill>
                  <a:srgbClr val="C00000"/>
                </a:solidFill>
                <a:cs typeface="Calibri" panose="020F0502020204030204" pitchFamily="34" charset="0"/>
              </a:rPr>
              <a:t>$15,140.96 CDN </a:t>
            </a:r>
            <a:r>
              <a:rPr lang="en-CA" altLang="en-US" sz="1400" b="1" dirty="0">
                <a:cs typeface="Calibri" panose="020F0502020204030204" pitchFamily="34" charset="0"/>
              </a:rPr>
              <a:t>&amp; International Students: </a:t>
            </a:r>
            <a:r>
              <a:rPr lang="en-CA" altLang="en-US" sz="1400" b="1" dirty="0">
                <a:solidFill>
                  <a:srgbClr val="C00000"/>
                </a:solidFill>
                <a:cs typeface="Calibri" panose="020F0502020204030204" pitchFamily="34" charset="0"/>
              </a:rPr>
              <a:t>$15,437.84 </a:t>
            </a:r>
            <a:r>
              <a:rPr lang="en-CA" altLang="en-US" sz="1400" b="1" dirty="0">
                <a:cs typeface="Calibri" panose="020F0502020204030204" pitchFamily="34" charset="0"/>
              </a:rPr>
              <a:t>+ </a:t>
            </a:r>
            <a:r>
              <a:rPr lang="en-CA" altLang="en-US" sz="1400" b="1" dirty="0">
                <a:cs typeface="Calibri" panose="020F0502020204030204" pitchFamily="34" charset="0"/>
                <a:hlinkClick r:id="rId2"/>
              </a:rPr>
              <a:t>student fees </a:t>
            </a:r>
            <a:r>
              <a:rPr lang="en-CA" altLang="en-US" sz="1400" b="1" dirty="0">
                <a:cs typeface="Calibri" panose="020F0502020204030204" pitchFamily="34" charset="0"/>
              </a:rPr>
              <a:t>(</a:t>
            </a:r>
            <a:r>
              <a:rPr lang="en-CA" altLang="en-US" sz="1400" dirty="0">
                <a:cs typeface="Calibri" panose="020F0502020204030204" pitchFamily="34" charset="0"/>
              </a:rPr>
              <a:t>Student fees vary each term)</a:t>
            </a:r>
          </a:p>
          <a:p>
            <a:pPr>
              <a:lnSpc>
                <a:spcPct val="150000"/>
              </a:lnSpc>
              <a:spcBef>
                <a:spcPct val="0"/>
              </a:spcBef>
            </a:pPr>
            <a:endParaRPr lang="en-CA" altLang="en-US" sz="1400" b="1" dirty="0">
              <a:cs typeface="Calibri" panose="020F0502020204030204" pitchFamily="34" charset="0"/>
            </a:endParaRPr>
          </a:p>
          <a:p>
            <a:pPr>
              <a:lnSpc>
                <a:spcPct val="150000"/>
              </a:lnSpc>
              <a:spcBef>
                <a:spcPct val="0"/>
              </a:spcBef>
            </a:pPr>
            <a:r>
              <a:rPr lang="en-CA" altLang="en-US" sz="1400" b="1" dirty="0">
                <a:solidFill>
                  <a:srgbClr val="C00000"/>
                </a:solidFill>
                <a:cs typeface="Calibri" panose="020F0502020204030204" pitchFamily="34" charset="0"/>
              </a:rPr>
              <a:t>Installments: </a:t>
            </a:r>
            <a:r>
              <a:rPr lang="en-CA" altLang="en-US" sz="1400" dirty="0">
                <a:solidFill>
                  <a:srgbClr val="C00000"/>
                </a:solidFill>
                <a:cs typeface="Calibri" panose="020F0502020204030204" pitchFamily="34" charset="0"/>
              </a:rPr>
              <a:t>Tuition is paid in 8 installments (September, January and May):</a:t>
            </a:r>
          </a:p>
          <a:p>
            <a:pPr>
              <a:lnSpc>
                <a:spcPct val="150000"/>
              </a:lnSpc>
              <a:spcBef>
                <a:spcPct val="0"/>
              </a:spcBef>
            </a:pPr>
            <a:r>
              <a:rPr lang="en-CA" altLang="en-US" sz="1400" b="1" dirty="0">
                <a:cs typeface="Calibri" panose="020F0502020204030204" pitchFamily="34" charset="0"/>
              </a:rPr>
              <a:t>Canadian Students</a:t>
            </a:r>
            <a:r>
              <a:rPr lang="en-CA" altLang="en-US" sz="1400" dirty="0">
                <a:cs typeface="Calibri" panose="020F0502020204030204" pitchFamily="34" charset="0"/>
              </a:rPr>
              <a:t>:  </a:t>
            </a:r>
            <a:r>
              <a:rPr lang="en-US" altLang="en-US" sz="1400" b="1" dirty="0">
                <a:solidFill>
                  <a:srgbClr val="C00000"/>
                </a:solidFill>
              </a:rPr>
              <a:t>$1,892.62 CDN</a:t>
            </a:r>
            <a:r>
              <a:rPr lang="en-US" altLang="en-US" sz="1400" dirty="0">
                <a:solidFill>
                  <a:srgbClr val="C00000"/>
                </a:solidFill>
              </a:rPr>
              <a:t> </a:t>
            </a:r>
            <a:r>
              <a:rPr lang="en-US" altLang="en-US" sz="1400" dirty="0"/>
              <a:t>&amp; </a:t>
            </a:r>
            <a:r>
              <a:rPr lang="en-US" altLang="en-US" sz="1400" b="1" dirty="0"/>
              <a:t>International Students</a:t>
            </a:r>
            <a:r>
              <a:rPr lang="en-US" altLang="en-US" sz="1400" dirty="0"/>
              <a:t>: </a:t>
            </a:r>
            <a:r>
              <a:rPr lang="en-US" altLang="en-US" sz="1400" b="1" dirty="0">
                <a:solidFill>
                  <a:srgbClr val="C00000"/>
                </a:solidFill>
              </a:rPr>
              <a:t>$1,929.73  CDN</a:t>
            </a:r>
          </a:p>
          <a:p>
            <a:pPr>
              <a:lnSpc>
                <a:spcPct val="150000"/>
              </a:lnSpc>
              <a:spcBef>
                <a:spcPct val="0"/>
              </a:spcBef>
            </a:pPr>
            <a:r>
              <a:rPr lang="en-CA" altLang="en-US" sz="1400" dirty="0">
                <a:cs typeface="Calibri" panose="020F0502020204030204" pitchFamily="34" charset="0"/>
              </a:rPr>
              <a:t>Subject to increase in May - First installment due the first week of September</a:t>
            </a:r>
          </a:p>
          <a:p>
            <a:pPr marL="539750" lvl="2" indent="0">
              <a:lnSpc>
                <a:spcPct val="150000"/>
              </a:lnSpc>
              <a:spcBef>
                <a:spcPct val="0"/>
              </a:spcBef>
              <a:buFont typeface="Arial" panose="020B0604020202020204" pitchFamily="34" charset="0"/>
              <a:buNone/>
            </a:pPr>
            <a:endParaRPr lang="en-CA" altLang="en-US" sz="1400" dirty="0">
              <a:cs typeface="Calibri" panose="020F0502020204030204" pitchFamily="34" charset="0"/>
            </a:endParaRPr>
          </a:p>
          <a:p>
            <a:pPr>
              <a:lnSpc>
                <a:spcPct val="150000"/>
              </a:lnSpc>
              <a:spcBef>
                <a:spcPct val="0"/>
              </a:spcBef>
            </a:pPr>
            <a:r>
              <a:rPr lang="en-CA" altLang="en-US" sz="1400" b="1" dirty="0">
                <a:cs typeface="Calibri" panose="020F0502020204030204" pitchFamily="34" charset="0"/>
              </a:rPr>
              <a:t>Payment methods: </a:t>
            </a:r>
            <a:r>
              <a:rPr lang="en-CA" altLang="en-US" sz="1400" dirty="0">
                <a:cs typeface="Calibri" panose="020F0502020204030204" pitchFamily="34" charset="0"/>
              </a:rPr>
              <a:t>Bank transfer, cheque, money order or credit card </a:t>
            </a:r>
          </a:p>
          <a:p>
            <a:pPr lvl="1" indent="0">
              <a:lnSpc>
                <a:spcPct val="150000"/>
              </a:lnSpc>
              <a:spcBef>
                <a:spcPct val="0"/>
              </a:spcBef>
              <a:buFont typeface="Arial" panose="020B0604020202020204" pitchFamily="34" charset="0"/>
              <a:buNone/>
            </a:pPr>
            <a:endParaRPr lang="en-CA" altLang="en-US" sz="1400" i="1" dirty="0">
              <a:cs typeface="Calibri" panose="020F0502020204030204" pitchFamily="34" charset="0"/>
            </a:endParaRPr>
          </a:p>
          <a:p>
            <a:pPr lvl="1" indent="0">
              <a:lnSpc>
                <a:spcPct val="150000"/>
              </a:lnSpc>
              <a:spcBef>
                <a:spcPct val="0"/>
              </a:spcBef>
              <a:buFont typeface="Arial" panose="020B0604020202020204" pitchFamily="34" charset="0"/>
              <a:buNone/>
            </a:pPr>
            <a:r>
              <a:rPr lang="en-CA" altLang="en-US" sz="1400" i="1" dirty="0">
                <a:cs typeface="Calibri" panose="020F0502020204030204" pitchFamily="34" charset="0"/>
              </a:rPr>
              <a:t>Tuition is charged as a whole program fee, not on a per-credit basis</a:t>
            </a:r>
            <a:endParaRPr lang="en-US"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1B8715-27D3-42C8-8B65-DD0557D7649B}"/>
              </a:ext>
            </a:extLst>
          </p:cNvPr>
          <p:cNvSpPr>
            <a:spLocks noGrp="1"/>
          </p:cNvSpPr>
          <p:nvPr>
            <p:ph type="body" sz="quarter" idx="11"/>
          </p:nvPr>
        </p:nvSpPr>
        <p:spPr>
          <a:xfrm>
            <a:off x="439738" y="411163"/>
            <a:ext cx="7661275" cy="623887"/>
          </a:xfrm>
        </p:spPr>
        <p:txBody>
          <a:bodyPr/>
          <a:lstStyle/>
          <a:p>
            <a:pPr>
              <a:defRPr/>
            </a:pPr>
            <a:r>
              <a:rPr dirty="0">
                <a:ea typeface="ＭＳ Ｐゴシック" charset="-128"/>
              </a:rPr>
              <a:t>Program Assistant information</a:t>
            </a:r>
          </a:p>
        </p:txBody>
      </p:sp>
      <p:sp>
        <p:nvSpPr>
          <p:cNvPr id="32771" name="Text Placeholder 2">
            <a:extLst>
              <a:ext uri="{FF2B5EF4-FFF2-40B4-BE49-F238E27FC236}">
                <a16:creationId xmlns:a16="http://schemas.microsoft.com/office/drawing/2014/main" id="{54CBF7F2-D2D0-444F-85A3-D8C5E6F838D8}"/>
              </a:ext>
            </a:extLst>
          </p:cNvPr>
          <p:cNvSpPr>
            <a:spLocks noGrp="1"/>
          </p:cNvSpPr>
          <p:nvPr>
            <p:ph type="body" sz="quarter" idx="13"/>
          </p:nvPr>
        </p:nvSpPr>
        <p:spPr bwMode="auto">
          <a:xfrm>
            <a:off x="439738" y="1131888"/>
            <a:ext cx="7661275"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lnSpc>
                <a:spcPct val="150000"/>
              </a:lnSpc>
              <a:spcBef>
                <a:spcPct val="0"/>
              </a:spcBef>
              <a:buFont typeface="Arial" panose="020B0604020202020204" pitchFamily="34" charset="0"/>
              <a:buChar char="•"/>
            </a:pPr>
            <a:r>
              <a:rPr lang="en-CA" altLang="en-US" b="1" dirty="0">
                <a:cs typeface="Calibri" panose="020F0502020204030204" pitchFamily="34" charset="0"/>
              </a:rPr>
              <a:t>Linda </a:t>
            </a:r>
            <a:r>
              <a:rPr lang="en-CA" altLang="en-US" b="1" dirty="0" err="1">
                <a:cs typeface="Calibri" panose="020F0502020204030204" pitchFamily="34" charset="0"/>
              </a:rPr>
              <a:t>Haftner</a:t>
            </a:r>
            <a:r>
              <a:rPr lang="en-CA" altLang="en-US" b="1" dirty="0">
                <a:cs typeface="Calibri" panose="020F0502020204030204" pitchFamily="34" charset="0"/>
              </a:rPr>
              <a:t>, Senior Program Assistant</a:t>
            </a:r>
          </a:p>
          <a:p>
            <a:pPr marL="825500" lvl="2" indent="-285750">
              <a:lnSpc>
                <a:spcPct val="150000"/>
              </a:lnSpc>
              <a:spcBef>
                <a:spcPct val="0"/>
              </a:spcBef>
              <a:buFont typeface="Wingdings" panose="05000000000000000000" pitchFamily="2" charset="2"/>
              <a:buChar char="Ø"/>
            </a:pPr>
            <a:r>
              <a:rPr lang="en-CA" altLang="en-US" dirty="0">
                <a:cs typeface="Calibri" panose="020F0502020204030204" pitchFamily="34" charset="0"/>
              </a:rPr>
              <a:t>Phone: 604-822-4499</a:t>
            </a:r>
          </a:p>
          <a:p>
            <a:pPr marL="825500" lvl="2" indent="-285750">
              <a:lnSpc>
                <a:spcPct val="150000"/>
              </a:lnSpc>
              <a:spcBef>
                <a:spcPct val="0"/>
              </a:spcBef>
              <a:buFont typeface="Wingdings" panose="05000000000000000000" pitchFamily="2" charset="2"/>
              <a:buChar char="Ø"/>
            </a:pPr>
            <a:r>
              <a:rPr lang="en-CA" altLang="en-US" dirty="0">
                <a:cs typeface="Calibri" panose="020F0502020204030204" pitchFamily="34" charset="0"/>
              </a:rPr>
              <a:t>Toll Free: 1-888-492-1122</a:t>
            </a:r>
          </a:p>
          <a:p>
            <a:pPr marL="825500" lvl="2" indent="-285750">
              <a:lnSpc>
                <a:spcPct val="150000"/>
              </a:lnSpc>
              <a:spcBef>
                <a:spcPct val="0"/>
              </a:spcBef>
              <a:buFont typeface="Wingdings" panose="05000000000000000000" pitchFamily="2" charset="2"/>
              <a:buChar char="Ø"/>
            </a:pPr>
            <a:r>
              <a:rPr lang="en-CA" altLang="en-US" dirty="0">
                <a:cs typeface="Calibri" panose="020F0502020204030204" pitchFamily="34" charset="0"/>
              </a:rPr>
              <a:t>Fax: 604-822-2015</a:t>
            </a:r>
          </a:p>
          <a:p>
            <a:pPr marL="825500" lvl="2" indent="-285750">
              <a:lnSpc>
                <a:spcPct val="150000"/>
              </a:lnSpc>
              <a:spcBef>
                <a:spcPct val="0"/>
              </a:spcBef>
              <a:buFont typeface="Wingdings" panose="05000000000000000000" pitchFamily="2" charset="2"/>
              <a:buChar char="Ø"/>
            </a:pPr>
            <a:r>
              <a:rPr lang="en-CA" altLang="en-US" dirty="0">
                <a:cs typeface="Calibri" panose="020F0502020204030204" pitchFamily="34" charset="0"/>
                <a:hlinkClick r:id="rId2"/>
              </a:rPr>
              <a:t>linda.haftner@ubc.ca</a:t>
            </a:r>
            <a:r>
              <a:rPr lang="en-CA" altLang="en-US" dirty="0">
                <a:cs typeface="Calibri" panose="020F0502020204030204" pitchFamily="34"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D75CCB-1EBF-4641-9BB2-02627C82BE90}"/>
              </a:ext>
            </a:extLst>
          </p:cNvPr>
          <p:cNvPicPr>
            <a:picLocks noChangeAspect="1"/>
          </p:cNvPicPr>
          <p:nvPr/>
        </p:nvPicPr>
        <p:blipFill>
          <a:blip r:embed="rId2"/>
          <a:stretch>
            <a:fillRect/>
          </a:stretch>
        </p:blipFill>
        <p:spPr>
          <a:xfrm>
            <a:off x="344899" y="339502"/>
            <a:ext cx="7611477" cy="4368768"/>
          </a:xfrm>
          <a:prstGeom prst="rect">
            <a:avLst/>
          </a:prstGeom>
        </p:spPr>
      </p:pic>
    </p:spTree>
    <p:extLst>
      <p:ext uri="{BB962C8B-B14F-4D97-AF65-F5344CB8AC3E}">
        <p14:creationId xmlns:p14="http://schemas.microsoft.com/office/powerpoint/2010/main" val="1574768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7A4E59B-EC01-49F3-BDA0-7C77A2752301}"/>
              </a:ext>
            </a:extLst>
          </p:cNvPr>
          <p:cNvSpPr>
            <a:spLocks noGrp="1"/>
          </p:cNvSpPr>
          <p:nvPr>
            <p:ph type="body" sz="quarter" idx="11"/>
          </p:nvPr>
        </p:nvSpPr>
        <p:spPr>
          <a:xfrm>
            <a:off x="365125" y="1276350"/>
            <a:ext cx="5430838" cy="1058863"/>
          </a:xfrm>
        </p:spPr>
        <p:txBody>
          <a:bodyPr/>
          <a:lstStyle/>
          <a:p>
            <a:pPr>
              <a:buFont typeface="Arial" charset="0"/>
              <a:buNone/>
              <a:defRPr/>
            </a:pPr>
            <a:r>
              <a:rPr lang="en-US" dirty="0">
                <a:ea typeface="ＭＳ Ｐゴシック" charset="-128"/>
              </a:rPr>
              <a:t>Questions &amp; Answers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449BBC-8875-4FA9-A174-F086599BA8EC}"/>
              </a:ext>
            </a:extLst>
          </p:cNvPr>
          <p:cNvSpPr>
            <a:spLocks noGrp="1"/>
          </p:cNvSpPr>
          <p:nvPr>
            <p:ph type="body" sz="quarter" idx="11"/>
          </p:nvPr>
        </p:nvSpPr>
        <p:spPr>
          <a:xfrm>
            <a:off x="439738" y="411163"/>
            <a:ext cx="7661275" cy="623887"/>
          </a:xfrm>
        </p:spPr>
        <p:txBody>
          <a:bodyPr/>
          <a:lstStyle/>
          <a:p>
            <a:pPr>
              <a:defRPr/>
            </a:pPr>
            <a:r>
              <a:rPr lang="en-US" dirty="0"/>
              <a:t>For further information</a:t>
            </a:r>
            <a:endParaRPr dirty="0"/>
          </a:p>
        </p:txBody>
      </p:sp>
      <p:sp>
        <p:nvSpPr>
          <p:cNvPr id="45059" name="Text Placeholder 2">
            <a:extLst>
              <a:ext uri="{FF2B5EF4-FFF2-40B4-BE49-F238E27FC236}">
                <a16:creationId xmlns:a16="http://schemas.microsoft.com/office/drawing/2014/main" id="{7D56D3A6-35EB-4923-9F6D-49DCEF1E3390}"/>
              </a:ext>
            </a:extLst>
          </p:cNvPr>
          <p:cNvSpPr>
            <a:spLocks noGrp="1"/>
          </p:cNvSpPr>
          <p:nvPr>
            <p:ph type="body" sz="quarter" idx="13"/>
          </p:nvPr>
        </p:nvSpPr>
        <p:spPr bwMode="auto">
          <a:xfrm>
            <a:off x="439738" y="1169726"/>
            <a:ext cx="7661275"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spcBef>
                <a:spcPct val="0"/>
              </a:spcBef>
              <a:buFont typeface="Wingdings" panose="05000000000000000000" pitchFamily="2" charset="2"/>
              <a:buChar char="Ø"/>
            </a:pPr>
            <a:r>
              <a:rPr lang="en-US" altLang="en-US" sz="1800" dirty="0">
                <a:ea typeface="ＭＳ Ｐゴシック" panose="020B0600070205080204" pitchFamily="34" charset="-128"/>
              </a:rPr>
              <a:t>Tom Sork, Professor &amp; Cohort Advisor, Educational Studies/ALE </a:t>
            </a:r>
          </a:p>
          <a:p>
            <a:pPr marL="882900" lvl="2" indent="-342900">
              <a:spcBef>
                <a:spcPct val="0"/>
              </a:spcBef>
            </a:pPr>
            <a:r>
              <a:rPr lang="en-US" altLang="en-US" sz="1800" dirty="0">
                <a:ea typeface="ＭＳ Ｐゴシック" panose="020B0600070205080204" pitchFamily="34" charset="-128"/>
              </a:rPr>
              <a:t>tom.sork@ubc.ca</a:t>
            </a:r>
          </a:p>
          <a:p>
            <a:pPr>
              <a:spcBef>
                <a:spcPct val="0"/>
              </a:spcBef>
            </a:pPr>
            <a:endParaRPr lang="en-US" altLang="en-US" sz="800" dirty="0">
              <a:ea typeface="ＭＳ Ｐゴシック" panose="020B0600070205080204" pitchFamily="34" charset="-128"/>
            </a:endParaRPr>
          </a:p>
          <a:p>
            <a:pPr marL="285750" indent="-285750">
              <a:spcBef>
                <a:spcPct val="0"/>
              </a:spcBef>
              <a:buFont typeface="Wingdings" panose="05000000000000000000" pitchFamily="2" charset="2"/>
              <a:buChar char="Ø"/>
            </a:pPr>
            <a:r>
              <a:rPr lang="en-US" altLang="en-US" sz="1800" dirty="0">
                <a:ea typeface="ＭＳ Ｐゴシック" panose="020B0600070205080204" pitchFamily="34" charset="-128"/>
              </a:rPr>
              <a:t>Linda </a:t>
            </a:r>
            <a:r>
              <a:rPr lang="en-US" altLang="en-US" sz="1800" dirty="0" err="1">
                <a:ea typeface="ＭＳ Ｐゴシック" panose="020B0600070205080204" pitchFamily="34" charset="-128"/>
              </a:rPr>
              <a:t>Haftner</a:t>
            </a:r>
            <a:r>
              <a:rPr lang="en-US" altLang="en-US" sz="1800" dirty="0">
                <a:ea typeface="ＭＳ Ｐゴシック" panose="020B0600070205080204" pitchFamily="34" charset="-128"/>
              </a:rPr>
              <a:t>, Senior Program Assistant, PDCE</a:t>
            </a:r>
          </a:p>
          <a:p>
            <a:pPr marL="882900" lvl="2" indent="-342900">
              <a:spcBef>
                <a:spcPct val="0"/>
              </a:spcBef>
            </a:pPr>
            <a:r>
              <a:rPr lang="en-US" altLang="en-US" sz="1800" dirty="0">
                <a:ea typeface="ＭＳ Ｐゴシック" panose="020B0600070205080204" pitchFamily="34" charset="-128"/>
              </a:rPr>
              <a:t>linda.haftner@ubc.ca</a:t>
            </a:r>
          </a:p>
          <a:p>
            <a:pPr marL="882900" lvl="2" indent="-342900">
              <a:spcBef>
                <a:spcPct val="0"/>
              </a:spcBef>
            </a:pPr>
            <a:r>
              <a:rPr lang="en-US" altLang="en-US" sz="1800" dirty="0">
                <a:ea typeface="ＭＳ Ｐゴシック" panose="020B0600070205080204" pitchFamily="34" charset="-128"/>
              </a:rPr>
              <a:t>604-822-4499</a:t>
            </a:r>
          </a:p>
          <a:p>
            <a:pPr marL="285750" indent="-285750">
              <a:spcBef>
                <a:spcPct val="0"/>
              </a:spcBef>
              <a:buFont typeface="Wingdings" panose="05000000000000000000" pitchFamily="2" charset="2"/>
              <a:buChar char="Ø"/>
            </a:pPr>
            <a:endParaRPr lang="en-US" altLang="en-US" sz="800" dirty="0">
              <a:ea typeface="ＭＳ Ｐゴシック" panose="020B0600070205080204" pitchFamily="34" charset="-128"/>
            </a:endParaRPr>
          </a:p>
          <a:p>
            <a:pPr marL="285750" indent="-285750">
              <a:spcBef>
                <a:spcPct val="0"/>
              </a:spcBef>
              <a:buFont typeface="Wingdings" panose="05000000000000000000" pitchFamily="2" charset="2"/>
              <a:buChar char="Ø"/>
            </a:pPr>
            <a:r>
              <a:rPr lang="en-US" altLang="en-US" sz="1800" dirty="0">
                <a:ea typeface="ＭＳ Ｐゴシック" panose="020B0600070205080204" pitchFamily="34" charset="-128"/>
              </a:rPr>
              <a:t>Program website: </a:t>
            </a:r>
            <a:r>
              <a:rPr lang="en-US" sz="1800" dirty="0"/>
              <a:t>https://pdce.educ.ubc.ca/med_jibc/</a:t>
            </a:r>
            <a:endParaRPr lang="en-US" altLang="en-US" sz="1800" dirty="0">
              <a:ea typeface="ＭＳ Ｐゴシック" panose="020B0600070205080204" pitchFamily="34" charset="-128"/>
            </a:endParaRPr>
          </a:p>
        </p:txBody>
      </p:sp>
    </p:spTree>
    <p:extLst>
      <p:ext uri="{BB962C8B-B14F-4D97-AF65-F5344CB8AC3E}">
        <p14:creationId xmlns:p14="http://schemas.microsoft.com/office/powerpoint/2010/main" val="2218848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1C37B2-5DC9-406B-AA0D-F6AB55D9930D}"/>
              </a:ext>
            </a:extLst>
          </p:cNvPr>
          <p:cNvSpPr>
            <a:spLocks noGrp="1"/>
          </p:cNvSpPr>
          <p:nvPr>
            <p:ph type="body" sz="quarter" idx="11"/>
          </p:nvPr>
        </p:nvSpPr>
        <p:spPr>
          <a:xfrm>
            <a:off x="439738" y="373325"/>
            <a:ext cx="7661275" cy="623887"/>
          </a:xfrm>
        </p:spPr>
        <p:txBody>
          <a:bodyPr/>
          <a:lstStyle/>
          <a:p>
            <a:pPr>
              <a:defRPr/>
            </a:pPr>
            <a:r>
              <a:rPr dirty="0"/>
              <a:t>agenda</a:t>
            </a:r>
          </a:p>
        </p:txBody>
      </p:sp>
      <p:sp>
        <p:nvSpPr>
          <p:cNvPr id="24579" name="Text Placeholder 2">
            <a:extLst>
              <a:ext uri="{FF2B5EF4-FFF2-40B4-BE49-F238E27FC236}">
                <a16:creationId xmlns:a16="http://schemas.microsoft.com/office/drawing/2014/main" id="{7106C56A-4C9E-4FE1-8C15-363EBF1E7898}"/>
              </a:ext>
            </a:extLst>
          </p:cNvPr>
          <p:cNvSpPr>
            <a:spLocks noGrp="1"/>
          </p:cNvSpPr>
          <p:nvPr>
            <p:ph type="body" sz="quarter" idx="13"/>
          </p:nvPr>
        </p:nvSpPr>
        <p:spPr bwMode="auto">
          <a:xfrm>
            <a:off x="367109" y="1203598"/>
            <a:ext cx="7661275" cy="34313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25500" lvl="2" indent="-285750">
              <a:spcBef>
                <a:spcPct val="0"/>
              </a:spcBef>
            </a:pPr>
            <a:r>
              <a:rPr lang="en-US" altLang="en-US" sz="1600" b="1" dirty="0">
                <a:ea typeface="ＭＳ Ｐゴシック" panose="020B0600070205080204" pitchFamily="34" charset="-128"/>
              </a:rPr>
              <a:t>Introductions</a:t>
            </a:r>
          </a:p>
          <a:p>
            <a:pPr marL="825500" lvl="2" indent="-285750">
              <a:spcBef>
                <a:spcPct val="0"/>
              </a:spcBef>
            </a:pPr>
            <a:endParaRPr lang="en-US" altLang="en-US" sz="800" dirty="0">
              <a:ea typeface="ＭＳ Ｐゴシック" panose="020B0600070205080204" pitchFamily="34" charset="-128"/>
            </a:endParaRPr>
          </a:p>
          <a:p>
            <a:pPr marL="825500" lvl="2" indent="-285750">
              <a:spcBef>
                <a:spcPct val="0"/>
              </a:spcBef>
            </a:pPr>
            <a:r>
              <a:rPr lang="en-US" altLang="en-US" sz="1600" b="1" dirty="0">
                <a:ea typeface="ＭＳ Ｐゴシック" panose="020B0600070205080204" pitchFamily="34" charset="-128"/>
              </a:rPr>
              <a:t>UBC,</a:t>
            </a:r>
            <a:r>
              <a:rPr lang="en-US" altLang="en-US" sz="1600" dirty="0">
                <a:ea typeface="ＭＳ Ｐゴシック" panose="020B0600070205080204" pitchFamily="34" charset="-128"/>
              </a:rPr>
              <a:t> </a:t>
            </a:r>
            <a:r>
              <a:rPr lang="en-US" altLang="en-US" sz="1600" b="1" dirty="0">
                <a:ea typeface="ＭＳ Ｐゴシック" panose="020B0600070205080204" pitchFamily="34" charset="-128"/>
              </a:rPr>
              <a:t>Faculty of Education &amp; Educational Studies</a:t>
            </a:r>
          </a:p>
          <a:p>
            <a:pPr marL="825500" lvl="2" indent="-285750">
              <a:spcBef>
                <a:spcPct val="0"/>
              </a:spcBef>
            </a:pPr>
            <a:endParaRPr lang="en-US" altLang="en-US" sz="800" dirty="0">
              <a:ea typeface="ＭＳ Ｐゴシック" panose="020B0600070205080204" pitchFamily="34" charset="-128"/>
            </a:endParaRPr>
          </a:p>
          <a:p>
            <a:pPr marL="825500" lvl="2" indent="-285750">
              <a:spcBef>
                <a:spcPct val="0"/>
              </a:spcBef>
            </a:pPr>
            <a:r>
              <a:rPr lang="en-US" altLang="en-US" sz="1600" b="1" dirty="0">
                <a:ea typeface="ＭＳ Ｐゴシック" panose="020B0600070205080204" pitchFamily="34" charset="-128"/>
              </a:rPr>
              <a:t>MEd Adult Learning &amp; Education Program </a:t>
            </a:r>
          </a:p>
          <a:p>
            <a:pPr marL="825500" lvl="2" indent="-285750">
              <a:spcBef>
                <a:spcPct val="0"/>
              </a:spcBef>
            </a:pPr>
            <a:endParaRPr lang="en-US" altLang="en-US" sz="800" dirty="0">
              <a:ea typeface="ＭＳ Ｐゴシック" panose="020B0600070205080204" pitchFamily="34" charset="-128"/>
            </a:endParaRPr>
          </a:p>
          <a:p>
            <a:pPr marL="825500" lvl="2" indent="-285750">
              <a:spcBef>
                <a:spcPct val="0"/>
              </a:spcBef>
            </a:pPr>
            <a:r>
              <a:rPr lang="en-US" altLang="en-US" sz="1600" b="1" dirty="0">
                <a:ea typeface="ＭＳ Ｐゴシック" panose="020B0600070205080204" pitchFamily="34" charset="-128"/>
              </a:rPr>
              <a:t>Admissions</a:t>
            </a:r>
            <a:r>
              <a:rPr lang="en-US" altLang="en-US" sz="1600" dirty="0">
                <a:ea typeface="ＭＳ Ｐゴシック" panose="020B0600070205080204" pitchFamily="34" charset="-128"/>
              </a:rPr>
              <a:t> &amp; </a:t>
            </a:r>
            <a:r>
              <a:rPr lang="en-US" altLang="en-US" sz="1600" b="1" dirty="0">
                <a:ea typeface="ＭＳ Ｐゴシック" panose="020B0600070205080204" pitchFamily="34" charset="-128"/>
              </a:rPr>
              <a:t>Application</a:t>
            </a:r>
            <a:r>
              <a:rPr lang="en-US" altLang="en-US" sz="1600" dirty="0">
                <a:ea typeface="ＭＳ Ｐゴシック" panose="020B0600070205080204" pitchFamily="34" charset="-128"/>
              </a:rPr>
              <a:t> </a:t>
            </a:r>
            <a:r>
              <a:rPr lang="en-US" altLang="en-US" sz="1600" b="1" dirty="0">
                <a:ea typeface="ＭＳ Ｐゴシック" panose="020B0600070205080204" pitchFamily="34" charset="-128"/>
              </a:rPr>
              <a:t>Procedures/Requirements  </a:t>
            </a:r>
          </a:p>
          <a:p>
            <a:pPr marL="825500" lvl="2" indent="-285750">
              <a:spcBef>
                <a:spcPct val="0"/>
              </a:spcBef>
            </a:pPr>
            <a:endParaRPr lang="en-US" altLang="en-US" sz="800" dirty="0">
              <a:ea typeface="ＭＳ Ｐゴシック" panose="020B0600070205080204" pitchFamily="34" charset="-128"/>
            </a:endParaRPr>
          </a:p>
          <a:p>
            <a:pPr marL="825500" lvl="2" indent="-285750">
              <a:spcBef>
                <a:spcPct val="0"/>
              </a:spcBef>
            </a:pPr>
            <a:r>
              <a:rPr lang="en-US" altLang="en-US" sz="1600" b="1" dirty="0">
                <a:ea typeface="ＭＳ Ｐゴシック" panose="020B0600070205080204" pitchFamily="34" charset="-128"/>
              </a:rPr>
              <a:t>Questions</a:t>
            </a:r>
            <a:r>
              <a:rPr lang="en-US" altLang="en-US" sz="1600" dirty="0">
                <a:ea typeface="ＭＳ Ｐゴシック" panose="020B0600070205080204" pitchFamily="34" charset="-128"/>
              </a:rPr>
              <a:t> </a:t>
            </a:r>
          </a:p>
          <a:p>
            <a:pPr marL="825500" lvl="2" indent="-285750">
              <a:spcBef>
                <a:spcPct val="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90540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Placeholder 3">
            <a:extLst>
              <a:ext uri="{FF2B5EF4-FFF2-40B4-BE49-F238E27FC236}">
                <a16:creationId xmlns:a16="http://schemas.microsoft.com/office/drawing/2014/main" id="{C039B497-491E-4CF9-8B21-3E75C5D8F66F}"/>
              </a:ext>
            </a:extLst>
          </p:cNvPr>
          <p:cNvSpPr>
            <a:spLocks noGrp="1"/>
          </p:cNvSpPr>
          <p:nvPr>
            <p:ph type="body" sz="quarter" idx="11"/>
          </p:nvPr>
        </p:nvSpPr>
        <p:spPr bwMode="auto">
          <a:xfrm>
            <a:off x="107504" y="1275974"/>
            <a:ext cx="5791051" cy="1058863"/>
          </a:xfrm>
          <a:extLst/>
        </p:spPr>
        <p:txBody>
          <a:bodyPr/>
          <a:lstStyle/>
          <a:p>
            <a:pPr>
              <a:buFont typeface="Arial" charset="0"/>
              <a:buNone/>
              <a:defRPr/>
            </a:pPr>
            <a:r>
              <a:rPr lang="en-US" spc="100" dirty="0"/>
              <a:t>UBC, Faculty of Education &amp; Educational studies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B1E163-5DE8-4B41-947E-9F654F6CDE40}"/>
              </a:ext>
            </a:extLst>
          </p:cNvPr>
          <p:cNvSpPr>
            <a:spLocks noGrp="1"/>
          </p:cNvSpPr>
          <p:nvPr>
            <p:ph type="body" sz="quarter" idx="11"/>
          </p:nvPr>
        </p:nvSpPr>
        <p:spPr>
          <a:xfrm>
            <a:off x="439738" y="411163"/>
            <a:ext cx="7661275" cy="623887"/>
          </a:xfrm>
        </p:spPr>
        <p:txBody>
          <a:bodyPr/>
          <a:lstStyle/>
          <a:p>
            <a:pPr>
              <a:defRPr/>
            </a:pPr>
            <a:r>
              <a:rPr dirty="0"/>
              <a:t>The university of </a:t>
            </a:r>
            <a:r>
              <a:rPr lang="en-US" dirty="0" err="1"/>
              <a:t>british</a:t>
            </a:r>
            <a:r>
              <a:rPr lang="en-US" dirty="0"/>
              <a:t> </a:t>
            </a:r>
            <a:r>
              <a:rPr lang="en-US" dirty="0" err="1"/>
              <a:t>columbia</a:t>
            </a:r>
            <a:endParaRPr lang="en-CA" dirty="0"/>
          </a:p>
        </p:txBody>
      </p:sp>
      <p:graphicFrame>
        <p:nvGraphicFramePr>
          <p:cNvPr id="5" name="Table 4">
            <a:extLst>
              <a:ext uri="{FF2B5EF4-FFF2-40B4-BE49-F238E27FC236}">
                <a16:creationId xmlns:a16="http://schemas.microsoft.com/office/drawing/2014/main" id="{4E88B936-24F8-49B2-92DB-EB7BC52CE93B}"/>
              </a:ext>
            </a:extLst>
          </p:cNvPr>
          <p:cNvGraphicFramePr>
            <a:graphicFrameLocks noGrp="1"/>
          </p:cNvGraphicFramePr>
          <p:nvPr>
            <p:extLst>
              <p:ext uri="{D42A27DB-BD31-4B8C-83A1-F6EECF244321}">
                <p14:modId xmlns:p14="http://schemas.microsoft.com/office/powerpoint/2010/main" val="2660104968"/>
              </p:ext>
            </p:extLst>
          </p:nvPr>
        </p:nvGraphicFramePr>
        <p:xfrm>
          <a:off x="323850" y="2757488"/>
          <a:ext cx="7777164" cy="1981200"/>
        </p:xfrm>
        <a:graphic>
          <a:graphicData uri="http://schemas.openxmlformats.org/drawingml/2006/table">
            <a:tbl>
              <a:tblPr/>
              <a:tblGrid>
                <a:gridCol w="1944291">
                  <a:extLst>
                    <a:ext uri="{9D8B030D-6E8A-4147-A177-3AD203B41FA5}">
                      <a16:colId xmlns:a16="http://schemas.microsoft.com/office/drawing/2014/main" val="20000"/>
                    </a:ext>
                  </a:extLst>
                </a:gridCol>
                <a:gridCol w="1944291">
                  <a:extLst>
                    <a:ext uri="{9D8B030D-6E8A-4147-A177-3AD203B41FA5}">
                      <a16:colId xmlns:a16="http://schemas.microsoft.com/office/drawing/2014/main" val="20001"/>
                    </a:ext>
                  </a:extLst>
                </a:gridCol>
                <a:gridCol w="1944291">
                  <a:extLst>
                    <a:ext uri="{9D8B030D-6E8A-4147-A177-3AD203B41FA5}">
                      <a16:colId xmlns:a16="http://schemas.microsoft.com/office/drawing/2014/main" val="20002"/>
                    </a:ext>
                  </a:extLst>
                </a:gridCol>
                <a:gridCol w="1944291">
                  <a:extLst>
                    <a:ext uri="{9D8B030D-6E8A-4147-A177-3AD203B41FA5}">
                      <a16:colId xmlns:a16="http://schemas.microsoft.com/office/drawing/2014/main" val="20003"/>
                    </a:ext>
                  </a:extLst>
                </a:gridCol>
              </a:tblGrid>
              <a:tr h="316835">
                <a:tc>
                  <a:txBody>
                    <a:bodyPr/>
                    <a:lstStyle/>
                    <a:p>
                      <a:pPr algn="l" fontAlgn="t"/>
                      <a:r>
                        <a:rPr lang="en-CA" b="1" dirty="0">
                          <a:effectLst/>
                        </a:rPr>
                        <a:t>Students</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tc>
                  <a:txBody>
                    <a:bodyPr/>
                    <a:lstStyle/>
                    <a:p>
                      <a:pPr algn="l" fontAlgn="t"/>
                      <a:r>
                        <a:rPr lang="en-CA" b="1" dirty="0">
                          <a:effectLst/>
                        </a:rPr>
                        <a:t>Vancouver</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tc>
                  <a:txBody>
                    <a:bodyPr/>
                    <a:lstStyle/>
                    <a:p>
                      <a:pPr algn="l" fontAlgn="t"/>
                      <a:r>
                        <a:rPr lang="en-CA" b="1" dirty="0">
                          <a:effectLst/>
                        </a:rPr>
                        <a:t>Okanagan</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tc>
                  <a:txBody>
                    <a:bodyPr/>
                    <a:lstStyle/>
                    <a:p>
                      <a:pPr algn="l" fontAlgn="t"/>
                      <a:r>
                        <a:rPr lang="en-CA" b="1" dirty="0">
                          <a:effectLst/>
                        </a:rPr>
                        <a:t>Total</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0"/>
                  </a:ext>
                </a:extLst>
              </a:tr>
              <a:tr h="316835">
                <a:tc>
                  <a:txBody>
                    <a:bodyPr/>
                    <a:lstStyle/>
                    <a:p>
                      <a:pPr algn="l" fontAlgn="t"/>
                      <a:r>
                        <a:rPr lang="en-CA" dirty="0">
                          <a:effectLst/>
                        </a:rPr>
                        <a:t>Undergraduate</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tc>
                  <a:txBody>
                    <a:bodyPr/>
                    <a:lstStyle/>
                    <a:p>
                      <a:pPr algn="l" fontAlgn="t"/>
                      <a:r>
                        <a:rPr lang="en-CA" dirty="0">
                          <a:effectLst/>
                        </a:rPr>
                        <a:t>44,882</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tc>
                  <a:txBody>
                    <a:bodyPr/>
                    <a:lstStyle/>
                    <a:p>
                      <a:pPr algn="l" fontAlgn="t"/>
                      <a:r>
                        <a:rPr lang="en-CA" dirty="0">
                          <a:effectLst/>
                        </a:rPr>
                        <a:t>8,990</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tc>
                  <a:txBody>
                    <a:bodyPr/>
                    <a:lstStyle/>
                    <a:p>
                      <a:pPr algn="l" fontAlgn="t"/>
                      <a:r>
                        <a:rPr lang="en-CA" dirty="0">
                          <a:effectLst/>
                        </a:rPr>
                        <a:t>53,872</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1"/>
                  </a:ext>
                </a:extLst>
              </a:tr>
              <a:tr h="316835">
                <a:tc>
                  <a:txBody>
                    <a:bodyPr/>
                    <a:lstStyle/>
                    <a:p>
                      <a:pPr algn="l" fontAlgn="t"/>
                      <a:r>
                        <a:rPr lang="en-CA" dirty="0">
                          <a:effectLst/>
                        </a:rPr>
                        <a:t>Graduate</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tc>
                  <a:txBody>
                    <a:bodyPr/>
                    <a:lstStyle/>
                    <a:p>
                      <a:pPr algn="l" fontAlgn="t"/>
                      <a:r>
                        <a:rPr lang="en-CA" dirty="0">
                          <a:effectLst/>
                        </a:rPr>
                        <a:t>  9,981</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tc>
                  <a:txBody>
                    <a:bodyPr/>
                    <a:lstStyle/>
                    <a:p>
                      <a:pPr algn="l" fontAlgn="t"/>
                      <a:r>
                        <a:rPr lang="en-CA" dirty="0">
                          <a:effectLst/>
                        </a:rPr>
                        <a:t>   945</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tc>
                  <a:txBody>
                    <a:bodyPr/>
                    <a:lstStyle/>
                    <a:p>
                      <a:pPr algn="l" fontAlgn="t"/>
                      <a:r>
                        <a:rPr lang="en-CA" dirty="0">
                          <a:effectLst/>
                        </a:rPr>
                        <a:t>10,926</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2"/>
                  </a:ext>
                </a:extLst>
              </a:tr>
              <a:tr h="316835">
                <a:tc>
                  <a:txBody>
                    <a:bodyPr/>
                    <a:lstStyle/>
                    <a:p>
                      <a:pPr algn="l" fontAlgn="t"/>
                      <a:endParaRPr lang="en-CA" dirty="0">
                        <a:effectLst/>
                      </a:endParaRP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tc>
                  <a:txBody>
                    <a:bodyPr/>
                    <a:lstStyle/>
                    <a:p>
                      <a:pPr algn="l" fontAlgn="t"/>
                      <a:r>
                        <a:rPr lang="en-CA" dirty="0">
                          <a:effectLst/>
                        </a:rPr>
                        <a:t> </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tc>
                  <a:txBody>
                    <a:bodyPr/>
                    <a:lstStyle/>
                    <a:p>
                      <a:pPr algn="l" fontAlgn="t"/>
                      <a:r>
                        <a:rPr lang="en-CA" dirty="0">
                          <a:effectLst/>
                        </a:rPr>
                        <a:t>    </a:t>
                      </a: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tc>
                  <a:txBody>
                    <a:bodyPr/>
                    <a:lstStyle/>
                    <a:p>
                      <a:pPr algn="l" fontAlgn="t"/>
                      <a:endParaRPr lang="en-CA" dirty="0">
                        <a:effectLst/>
                      </a:endParaRPr>
                    </a:p>
                  </a:txBody>
                  <a:tcPr marL="60962" marR="60962" marT="60960" marB="60960">
                    <a:lnL>
                      <a:noFill/>
                    </a:lnL>
                    <a:lnR>
                      <a:noFill/>
                    </a:lnR>
                    <a:lnT w="7620" cap="flat" cmpd="sng" algn="ctr">
                      <a:solidFill>
                        <a:srgbClr val="D7E0E7"/>
                      </a:solidFill>
                      <a:prstDash val="solid"/>
                      <a:round/>
                      <a:headEnd type="none" w="med" len="med"/>
                      <a:tailEnd type="none" w="med" len="med"/>
                    </a:lnT>
                    <a:lnB w="7620" cap="flat" cmpd="sng" algn="ctr">
                      <a:solidFill>
                        <a:srgbClr val="D7E0E7"/>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3"/>
                  </a:ext>
                </a:extLst>
              </a:tr>
              <a:tr h="316835">
                <a:tc>
                  <a:txBody>
                    <a:bodyPr/>
                    <a:lstStyle/>
                    <a:p>
                      <a:pPr algn="l" fontAlgn="t"/>
                      <a:r>
                        <a:rPr lang="en-CA" dirty="0">
                          <a:effectLst/>
                        </a:rPr>
                        <a:t>Totals</a:t>
                      </a:r>
                    </a:p>
                  </a:txBody>
                  <a:tcPr marL="60962" marR="60962" marT="60960" marB="60960">
                    <a:lnL>
                      <a:noFill/>
                    </a:lnL>
                    <a:lnR>
                      <a:noFill/>
                    </a:lnR>
                    <a:lnT w="7620" cap="flat" cmpd="sng" algn="ctr">
                      <a:solidFill>
                        <a:srgbClr val="D7E0E7"/>
                      </a:solidFill>
                      <a:prstDash val="solid"/>
                      <a:round/>
                      <a:headEnd type="none" w="med" len="med"/>
                      <a:tailEnd type="none" w="med" len="med"/>
                    </a:lnT>
                    <a:lnB>
                      <a:noFill/>
                    </a:lnB>
                    <a:solidFill>
                      <a:schemeClr val="tx1">
                        <a:lumMod val="10000"/>
                        <a:lumOff val="90000"/>
                      </a:schemeClr>
                    </a:solidFill>
                  </a:tcPr>
                </a:tc>
                <a:tc>
                  <a:txBody>
                    <a:bodyPr/>
                    <a:lstStyle/>
                    <a:p>
                      <a:pPr algn="l" fontAlgn="t"/>
                      <a:r>
                        <a:rPr lang="en-CA" b="1" dirty="0">
                          <a:effectLst/>
                        </a:rPr>
                        <a:t>54,863</a:t>
                      </a:r>
                    </a:p>
                  </a:txBody>
                  <a:tcPr marL="60962" marR="60962" marT="60960" marB="60960">
                    <a:lnL>
                      <a:noFill/>
                    </a:lnL>
                    <a:lnR>
                      <a:noFill/>
                    </a:lnR>
                    <a:lnT w="7620" cap="flat" cmpd="sng" algn="ctr">
                      <a:solidFill>
                        <a:srgbClr val="D7E0E7"/>
                      </a:solidFill>
                      <a:prstDash val="solid"/>
                      <a:round/>
                      <a:headEnd type="none" w="med" len="med"/>
                      <a:tailEnd type="none" w="med" len="med"/>
                    </a:lnT>
                    <a:lnB>
                      <a:noFill/>
                    </a:lnB>
                    <a:solidFill>
                      <a:schemeClr val="tx1">
                        <a:lumMod val="10000"/>
                        <a:lumOff val="90000"/>
                      </a:schemeClr>
                    </a:solidFill>
                  </a:tcPr>
                </a:tc>
                <a:tc>
                  <a:txBody>
                    <a:bodyPr/>
                    <a:lstStyle/>
                    <a:p>
                      <a:pPr algn="l" fontAlgn="t"/>
                      <a:r>
                        <a:rPr lang="en-CA" b="1" dirty="0">
                          <a:effectLst/>
                        </a:rPr>
                        <a:t>9,935</a:t>
                      </a:r>
                    </a:p>
                  </a:txBody>
                  <a:tcPr marL="60962" marR="60962" marT="60960" marB="60960">
                    <a:lnL>
                      <a:noFill/>
                    </a:lnL>
                    <a:lnR>
                      <a:noFill/>
                    </a:lnR>
                    <a:lnT w="7620" cap="flat" cmpd="sng" algn="ctr">
                      <a:solidFill>
                        <a:srgbClr val="D7E0E7"/>
                      </a:solidFill>
                      <a:prstDash val="solid"/>
                      <a:round/>
                      <a:headEnd type="none" w="med" len="med"/>
                      <a:tailEnd type="none" w="med" len="med"/>
                    </a:lnT>
                    <a:lnB>
                      <a:noFill/>
                    </a:lnB>
                    <a:solidFill>
                      <a:schemeClr val="tx1">
                        <a:lumMod val="10000"/>
                        <a:lumOff val="90000"/>
                      </a:schemeClr>
                    </a:solidFill>
                  </a:tcPr>
                </a:tc>
                <a:tc>
                  <a:txBody>
                    <a:bodyPr/>
                    <a:lstStyle/>
                    <a:p>
                      <a:pPr algn="l" fontAlgn="t"/>
                      <a:r>
                        <a:rPr lang="en-CA" b="1" dirty="0">
                          <a:effectLst/>
                        </a:rPr>
                        <a:t>64,798</a:t>
                      </a:r>
                    </a:p>
                  </a:txBody>
                  <a:tcPr marL="60962" marR="60962" marT="60960" marB="60960">
                    <a:lnL>
                      <a:noFill/>
                    </a:lnL>
                    <a:lnR>
                      <a:noFill/>
                    </a:lnR>
                    <a:lnT w="7620" cap="flat" cmpd="sng" algn="ctr">
                      <a:solidFill>
                        <a:srgbClr val="D7E0E7"/>
                      </a:solidFill>
                      <a:prstDash val="solid"/>
                      <a:round/>
                      <a:headEnd type="none" w="med" len="med"/>
                      <a:tailEnd type="none" w="med" len="med"/>
                    </a:lnT>
                    <a:lnB>
                      <a:noFill/>
                    </a:lnB>
                    <a:solidFill>
                      <a:schemeClr val="tx1">
                        <a:lumMod val="10000"/>
                        <a:lumOff val="90000"/>
                      </a:schemeClr>
                    </a:solidFill>
                  </a:tcPr>
                </a:tc>
                <a:extLst>
                  <a:ext uri="{0D108BD9-81ED-4DB2-BD59-A6C34878D82A}">
                    <a16:rowId xmlns:a16="http://schemas.microsoft.com/office/drawing/2014/main" val="10004"/>
                  </a:ext>
                </a:extLst>
              </a:tr>
            </a:tbl>
          </a:graphicData>
        </a:graphic>
      </p:graphicFrame>
      <p:sp>
        <p:nvSpPr>
          <p:cNvPr id="29726" name="TextBox 5">
            <a:extLst>
              <a:ext uri="{FF2B5EF4-FFF2-40B4-BE49-F238E27FC236}">
                <a16:creationId xmlns:a16="http://schemas.microsoft.com/office/drawing/2014/main" id="{428F632A-238C-4DE7-B714-1FDDCAFC8B94}"/>
              </a:ext>
            </a:extLst>
          </p:cNvPr>
          <p:cNvSpPr txBox="1">
            <a:spLocks noChangeArrowheads="1"/>
          </p:cNvSpPr>
          <p:nvPr/>
        </p:nvSpPr>
        <p:spPr bwMode="auto">
          <a:xfrm>
            <a:off x="325438" y="1035050"/>
            <a:ext cx="655081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t>The University of British Columbia is a global centre for research and teaching, consistently ranked among the top 20 public universities in the world. </a:t>
            </a:r>
          </a:p>
          <a:p>
            <a:endParaRPr lang="en-US" altLang="en-US" sz="1600" dirty="0"/>
          </a:p>
          <a:p>
            <a:r>
              <a:rPr lang="en-US" altLang="en-US" sz="1600" dirty="0"/>
              <a:t>UBC boasts robust student populations at its two campuses at both the graduate and undergraduate level. </a:t>
            </a:r>
            <a:endParaRPr lang="en-CA" alt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96FF9-BAB0-4E7F-A324-45DA60339149}"/>
              </a:ext>
            </a:extLst>
          </p:cNvPr>
          <p:cNvSpPr>
            <a:spLocks noGrp="1"/>
          </p:cNvSpPr>
          <p:nvPr>
            <p:ph type="body" sz="quarter" idx="11"/>
          </p:nvPr>
        </p:nvSpPr>
        <p:spPr>
          <a:xfrm>
            <a:off x="439738" y="373325"/>
            <a:ext cx="7661275" cy="623887"/>
          </a:xfrm>
        </p:spPr>
        <p:txBody>
          <a:bodyPr/>
          <a:lstStyle/>
          <a:p>
            <a:pPr>
              <a:defRPr/>
            </a:pPr>
            <a:r>
              <a:rPr dirty="0"/>
              <a:t>The faculty of education </a:t>
            </a:r>
            <a:endParaRPr lang="en-CA" dirty="0"/>
          </a:p>
        </p:txBody>
      </p:sp>
      <p:sp>
        <p:nvSpPr>
          <p:cNvPr id="31747" name="Text Placeholder 2">
            <a:extLst>
              <a:ext uri="{FF2B5EF4-FFF2-40B4-BE49-F238E27FC236}">
                <a16:creationId xmlns:a16="http://schemas.microsoft.com/office/drawing/2014/main" id="{B50BA073-4A22-46AD-9D2A-18CA284130C4}"/>
              </a:ext>
            </a:extLst>
          </p:cNvPr>
          <p:cNvSpPr>
            <a:spLocks noGrp="1"/>
          </p:cNvSpPr>
          <p:nvPr>
            <p:ph type="body" sz="quarter" idx="13"/>
          </p:nvPr>
        </p:nvSpPr>
        <p:spPr bwMode="auto">
          <a:xfrm>
            <a:off x="439739" y="1035050"/>
            <a:ext cx="7084590" cy="3671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ea typeface="ＭＳ Ｐゴシック" panose="020B0600070205080204" pitchFamily="34" charset="-128"/>
              </a:rPr>
              <a:t>UBC’s Faculty of Education has over </a:t>
            </a:r>
            <a:r>
              <a:rPr lang="en-US" altLang="en-US" b="1" dirty="0">
                <a:ea typeface="ＭＳ Ｐゴシック" panose="020B0600070205080204" pitchFamily="34" charset="-128"/>
              </a:rPr>
              <a:t>160 faculty members </a:t>
            </a:r>
            <a:r>
              <a:rPr lang="en-US" altLang="en-US" dirty="0">
                <a:ea typeface="ＭＳ Ｐゴシック" panose="020B0600070205080204" pitchFamily="34" charset="-128"/>
              </a:rPr>
              <a:t>representing many disciplines and consists of </a:t>
            </a:r>
            <a:r>
              <a:rPr lang="en-US" altLang="en-US" b="1" dirty="0">
                <a:ea typeface="ＭＳ Ｐゴシック" panose="020B0600070205080204" pitchFamily="34" charset="-128"/>
              </a:rPr>
              <a:t>four key academic departments: </a:t>
            </a:r>
          </a:p>
          <a:p>
            <a:pPr marL="825500" lvl="2" indent="-285750">
              <a:spcBef>
                <a:spcPct val="0"/>
              </a:spcBef>
            </a:pPr>
            <a:r>
              <a:rPr lang="en-US" altLang="en-US" b="1" dirty="0">
                <a:ea typeface="ＭＳ Ｐゴシック" panose="020B0600070205080204" pitchFamily="34" charset="-128"/>
              </a:rPr>
              <a:t>Department of Educational Studies</a:t>
            </a:r>
          </a:p>
          <a:p>
            <a:pPr marL="825500" lvl="2" indent="-285750">
              <a:spcBef>
                <a:spcPct val="0"/>
              </a:spcBef>
            </a:pPr>
            <a:r>
              <a:rPr lang="en-US" altLang="en-US" dirty="0">
                <a:ea typeface="ＭＳ Ｐゴシック" panose="020B0600070205080204" pitchFamily="34" charset="-128"/>
              </a:rPr>
              <a:t>Department of Curriculum &amp; Pedagogy </a:t>
            </a:r>
          </a:p>
          <a:p>
            <a:pPr marL="825500" lvl="2" indent="-285750">
              <a:spcBef>
                <a:spcPct val="0"/>
              </a:spcBef>
            </a:pPr>
            <a:r>
              <a:rPr lang="en-US" altLang="en-US" dirty="0">
                <a:ea typeface="ＭＳ Ｐゴシック" panose="020B0600070205080204" pitchFamily="34" charset="-128"/>
              </a:rPr>
              <a:t>Department of Educational &amp; Counselling Psychology</a:t>
            </a:r>
          </a:p>
          <a:p>
            <a:pPr marL="825500" lvl="2" indent="-285750">
              <a:spcBef>
                <a:spcPct val="0"/>
              </a:spcBef>
            </a:pPr>
            <a:r>
              <a:rPr lang="en-US" altLang="en-US" dirty="0">
                <a:ea typeface="ＭＳ Ｐゴシック" panose="020B0600070205080204" pitchFamily="34" charset="-128"/>
              </a:rPr>
              <a:t>Department of Language &amp; Literacy Education</a:t>
            </a:r>
          </a:p>
          <a:p>
            <a:pPr>
              <a:spcBef>
                <a:spcPct val="0"/>
              </a:spcBef>
            </a:pPr>
            <a:endParaRPr lang="en-US" altLang="en-US" sz="800" dirty="0">
              <a:ea typeface="ＭＳ Ｐゴシック" panose="020B0600070205080204" pitchFamily="34" charset="-128"/>
            </a:endParaRPr>
          </a:p>
          <a:p>
            <a:pPr>
              <a:spcBef>
                <a:spcPct val="0"/>
              </a:spcBef>
            </a:pPr>
            <a:r>
              <a:rPr lang="en-US" altLang="en-US" dirty="0">
                <a:ea typeface="ＭＳ Ｐゴシック" panose="020B0600070205080204" pitchFamily="34" charset="-128"/>
              </a:rPr>
              <a:t>The Faculty also has a School of Kinesiology, a variety of academic and administrative units, and research </a:t>
            </a:r>
            <a:r>
              <a:rPr lang="en-US" altLang="en-US" dirty="0" err="1">
                <a:ea typeface="ＭＳ Ｐゴシック" panose="020B0600070205080204" pitchFamily="34" charset="-128"/>
              </a:rPr>
              <a:t>centres</a:t>
            </a:r>
            <a:r>
              <a:rPr lang="en-US" altLang="en-US" dirty="0">
                <a:ea typeface="ＭＳ Ｐゴシック" panose="020B0600070205080204" pitchFamily="34" charset="-128"/>
              </a:rPr>
              <a:t> and institutes, including: </a:t>
            </a:r>
          </a:p>
          <a:p>
            <a:pPr marL="825500" lvl="2" indent="-285750">
              <a:spcBef>
                <a:spcPct val="0"/>
              </a:spcBef>
            </a:pPr>
            <a:r>
              <a:rPr lang="en-US" altLang="en-US" dirty="0">
                <a:ea typeface="ＭＳ Ｐゴシック" panose="020B0600070205080204" pitchFamily="34" charset="-128"/>
              </a:rPr>
              <a:t>Indigenous Education Office </a:t>
            </a:r>
          </a:p>
          <a:p>
            <a:pPr marL="825500" lvl="2" indent="-285750">
              <a:spcBef>
                <a:spcPct val="0"/>
              </a:spcBef>
            </a:pPr>
            <a:r>
              <a:rPr lang="en-US" altLang="en-US" dirty="0">
                <a:ea typeface="ＭＳ Ｐゴシック" panose="020B0600070205080204" pitchFamily="34" charset="-128"/>
              </a:rPr>
              <a:t>Teacher Education Office </a:t>
            </a:r>
          </a:p>
          <a:p>
            <a:pPr marL="825500" lvl="2" indent="-285750">
              <a:spcBef>
                <a:spcPct val="0"/>
              </a:spcBef>
            </a:pPr>
            <a:r>
              <a:rPr lang="en-US" altLang="en-US" dirty="0">
                <a:ea typeface="ＭＳ Ｐゴシック" panose="020B0600070205080204" pitchFamily="34" charset="-128"/>
              </a:rPr>
              <a:t>International Office </a:t>
            </a:r>
          </a:p>
          <a:p>
            <a:pPr marL="825500" lvl="2" indent="-285750">
              <a:spcBef>
                <a:spcPct val="0"/>
              </a:spcBef>
            </a:pPr>
            <a:r>
              <a:rPr lang="en-US" altLang="en-US" dirty="0">
                <a:ea typeface="ＭＳ Ｐゴシック" panose="020B0600070205080204" pitchFamily="34" charset="-128"/>
              </a:rPr>
              <a:t>Office of Research in Education </a:t>
            </a:r>
            <a:endParaRPr lang="en-CA" altLang="en-US" dirty="0">
              <a:ea typeface="ＭＳ Ｐゴシック"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0DE8BF-7334-4A65-8072-5B0FDE64D51E}"/>
              </a:ext>
            </a:extLst>
          </p:cNvPr>
          <p:cNvSpPr>
            <a:spLocks noGrp="1"/>
          </p:cNvSpPr>
          <p:nvPr>
            <p:ph type="body" sz="quarter" idx="11"/>
          </p:nvPr>
        </p:nvSpPr>
        <p:spPr>
          <a:xfrm>
            <a:off x="439738" y="411163"/>
            <a:ext cx="7661275" cy="623887"/>
          </a:xfrm>
        </p:spPr>
        <p:txBody>
          <a:bodyPr/>
          <a:lstStyle/>
          <a:p>
            <a:pPr>
              <a:defRPr/>
            </a:pPr>
            <a:r>
              <a:rPr dirty="0"/>
              <a:t>The department of educational studies </a:t>
            </a:r>
            <a:endParaRPr lang="en-CA" dirty="0"/>
          </a:p>
        </p:txBody>
      </p:sp>
      <p:sp>
        <p:nvSpPr>
          <p:cNvPr id="32771" name="Text Placeholder 2">
            <a:extLst>
              <a:ext uri="{FF2B5EF4-FFF2-40B4-BE49-F238E27FC236}">
                <a16:creationId xmlns:a16="http://schemas.microsoft.com/office/drawing/2014/main" id="{2F48D8C8-9F1F-4246-B326-BB4CE55649D6}"/>
              </a:ext>
            </a:extLst>
          </p:cNvPr>
          <p:cNvSpPr>
            <a:spLocks noGrp="1"/>
          </p:cNvSpPr>
          <p:nvPr>
            <p:ph type="body" sz="quarter" idx="13"/>
          </p:nvPr>
        </p:nvSpPr>
        <p:spPr bwMode="auto">
          <a:xfrm>
            <a:off x="439739" y="1131888"/>
            <a:ext cx="7444630"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ea typeface="ＭＳ Ｐゴシック" panose="020B0600070205080204" pitchFamily="34" charset="-128"/>
              </a:rPr>
              <a:t>The Department of Educational Studies</a:t>
            </a:r>
            <a:r>
              <a:rPr lang="en-US" altLang="en-US" dirty="0">
                <a:ea typeface="ＭＳ Ｐゴシック" panose="020B0600070205080204" pitchFamily="34" charset="-128"/>
              </a:rPr>
              <a:t> (EDST) is headed up by Professor Mona Gleason. EDST is a multi-disciplinary community of scholars who share an overarching interest in questions of equity and social justice in education. EDST approaches a range of questions in education from various disciplinary lenses, among them: </a:t>
            </a:r>
          </a:p>
          <a:p>
            <a:pPr marL="825500" lvl="2" indent="-285750">
              <a:spcBef>
                <a:spcPct val="0"/>
              </a:spcBef>
            </a:pPr>
            <a:r>
              <a:rPr lang="en-US" altLang="en-US" dirty="0">
                <a:ea typeface="ＭＳ Ｐゴシック" panose="020B0600070205080204" pitchFamily="34" charset="-128"/>
              </a:rPr>
              <a:t>Sociology</a:t>
            </a:r>
          </a:p>
          <a:p>
            <a:pPr marL="825500" lvl="2" indent="-285750">
              <a:spcBef>
                <a:spcPct val="0"/>
              </a:spcBef>
            </a:pPr>
            <a:r>
              <a:rPr lang="en-US" altLang="en-US" dirty="0">
                <a:ea typeface="ＭＳ Ｐゴシック" panose="020B0600070205080204" pitchFamily="34" charset="-128"/>
              </a:rPr>
              <a:t>History</a:t>
            </a:r>
          </a:p>
          <a:p>
            <a:pPr marL="825500" lvl="2" indent="-285750">
              <a:spcBef>
                <a:spcPct val="0"/>
              </a:spcBef>
            </a:pPr>
            <a:r>
              <a:rPr lang="en-US" altLang="en-US" dirty="0">
                <a:ea typeface="ＭＳ Ｐゴシック" panose="020B0600070205080204" pitchFamily="34" charset="-128"/>
              </a:rPr>
              <a:t>Philosophy</a:t>
            </a:r>
          </a:p>
          <a:p>
            <a:pPr marL="825500" lvl="2" indent="-285750">
              <a:spcBef>
                <a:spcPct val="0"/>
              </a:spcBef>
            </a:pPr>
            <a:r>
              <a:rPr lang="en-US" altLang="en-US" dirty="0">
                <a:ea typeface="ＭＳ Ｐゴシック" panose="020B0600070205080204" pitchFamily="34" charset="-128"/>
              </a:rPr>
              <a:t>Cultural studies</a:t>
            </a:r>
          </a:p>
          <a:p>
            <a:pPr marL="825500" lvl="2" indent="-285750">
              <a:spcBef>
                <a:spcPct val="0"/>
              </a:spcBef>
            </a:pPr>
            <a:r>
              <a:rPr lang="en-US" altLang="en-US" dirty="0">
                <a:ea typeface="ＭＳ Ｐゴシック" panose="020B0600070205080204" pitchFamily="34" charset="-128"/>
              </a:rPr>
              <a:t>Critical pedagogy</a:t>
            </a:r>
          </a:p>
          <a:p>
            <a:pPr>
              <a:spcBef>
                <a:spcPct val="0"/>
              </a:spcBef>
            </a:pPr>
            <a:endParaRPr lang="en-US" altLang="en-US" sz="800" dirty="0">
              <a:ea typeface="ＭＳ Ｐゴシック" panose="020B0600070205080204" pitchFamily="34" charset="-128"/>
            </a:endParaRPr>
          </a:p>
          <a:p>
            <a:pPr>
              <a:spcBef>
                <a:spcPct val="0"/>
              </a:spcBef>
            </a:pPr>
            <a:r>
              <a:rPr lang="en-US" altLang="en-US" dirty="0">
                <a:ea typeface="ＭＳ Ｐゴシック" panose="020B0600070205080204" pitchFamily="34" charset="-128"/>
              </a:rPr>
              <a:t>Amidst our diversity, we share a commitment to scholarly research that expands our understanding of education’s social justice, global influence and transformational potential.</a:t>
            </a:r>
            <a:endParaRPr lang="en-CA" altLang="en-US" dirty="0">
              <a:ea typeface="ＭＳ Ｐゴシック"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23CF6F-ED62-471F-986B-214416D3B9DF}"/>
              </a:ext>
            </a:extLst>
          </p:cNvPr>
          <p:cNvSpPr>
            <a:spLocks noGrp="1"/>
          </p:cNvSpPr>
          <p:nvPr>
            <p:ph type="body" sz="quarter" idx="11"/>
          </p:nvPr>
        </p:nvSpPr>
        <p:spPr>
          <a:xfrm>
            <a:off x="439738" y="388938"/>
            <a:ext cx="7661275" cy="623887"/>
          </a:xfrm>
        </p:spPr>
        <p:txBody>
          <a:bodyPr/>
          <a:lstStyle/>
          <a:p>
            <a:pPr>
              <a:defRPr/>
            </a:pPr>
            <a:r>
              <a:rPr lang="en-CA" dirty="0"/>
              <a:t>educational studies at a glance</a:t>
            </a:r>
          </a:p>
        </p:txBody>
      </p:sp>
      <p:sp>
        <p:nvSpPr>
          <p:cNvPr id="33795" name="Text Placeholder 2">
            <a:extLst>
              <a:ext uri="{FF2B5EF4-FFF2-40B4-BE49-F238E27FC236}">
                <a16:creationId xmlns:a16="http://schemas.microsoft.com/office/drawing/2014/main" id="{F9535CD4-65D4-48D2-8C42-0577A040CA9A}"/>
              </a:ext>
            </a:extLst>
          </p:cNvPr>
          <p:cNvSpPr>
            <a:spLocks noGrp="1" noChangeArrowheads="1"/>
          </p:cNvSpPr>
          <p:nvPr>
            <p:ph type="body" sz="quarter" idx="13"/>
          </p:nvPr>
        </p:nvSpPr>
        <p:spPr bwMode="auto">
          <a:xfrm>
            <a:off x="439739" y="1131888"/>
            <a:ext cx="7084590"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ea typeface="ＭＳ Ｐゴシック" panose="020B0600070205080204" pitchFamily="34" charset="-128"/>
              </a:rPr>
              <a:t>The Department of Educational Studies </a:t>
            </a:r>
            <a:r>
              <a:rPr lang="en-US" altLang="en-US" dirty="0">
                <a:ea typeface="ＭＳ Ｐゴシック" panose="020B0600070205080204" pitchFamily="34" charset="-128"/>
              </a:rPr>
              <a:t>is comprised of: </a:t>
            </a:r>
          </a:p>
          <a:p>
            <a:pPr marL="539750" lvl="2" indent="-179388">
              <a:spcBef>
                <a:spcPct val="0"/>
              </a:spcBef>
            </a:pPr>
            <a:r>
              <a:rPr lang="en-US" altLang="en-US" dirty="0">
                <a:ea typeface="ＭＳ Ｐゴシック" panose="020B0600070205080204" pitchFamily="34" charset="-128"/>
              </a:rPr>
              <a:t>  33 Faculty members </a:t>
            </a:r>
          </a:p>
          <a:p>
            <a:pPr marL="539750" lvl="2" indent="-179388">
              <a:spcBef>
                <a:spcPct val="0"/>
              </a:spcBef>
            </a:pPr>
            <a:r>
              <a:rPr lang="en-US" altLang="en-US" dirty="0">
                <a:ea typeface="ＭＳ Ｐゴシック" panose="020B0600070205080204" pitchFamily="34" charset="-128"/>
              </a:rPr>
              <a:t>    5 Support staff</a:t>
            </a:r>
          </a:p>
          <a:p>
            <a:pPr marL="539750" lvl="2" indent="-179388">
              <a:spcBef>
                <a:spcPct val="0"/>
              </a:spcBef>
            </a:pPr>
            <a:r>
              <a:rPr lang="en-US" altLang="en-US" dirty="0">
                <a:ea typeface="ＭＳ Ｐゴシック" panose="020B0600070205080204" pitchFamily="34" charset="-128"/>
              </a:rPr>
              <a:t>350 Graduate students </a:t>
            </a:r>
          </a:p>
          <a:p>
            <a:pPr marL="539750" lvl="2" indent="-179388">
              <a:spcBef>
                <a:spcPct val="0"/>
              </a:spcBef>
            </a:pPr>
            <a:r>
              <a:rPr lang="en-US" altLang="en-US" dirty="0">
                <a:ea typeface="ＭＳ Ｐゴシック" panose="020B0600070205080204" pitchFamily="34" charset="-128"/>
              </a:rPr>
              <a:t>    9 programs, including MEd, MA, EdD and PhD programs, and key contributions to the Faculty of Education’s Teacher Education (</a:t>
            </a:r>
            <a:r>
              <a:rPr lang="en-US" altLang="en-US" dirty="0" err="1">
                <a:ea typeface="ＭＳ Ｐゴシック" panose="020B0600070205080204" pitchFamily="34" charset="-128"/>
              </a:rPr>
              <a:t>BEd</a:t>
            </a:r>
            <a:r>
              <a:rPr lang="en-US" altLang="en-US" dirty="0">
                <a:ea typeface="ＭＳ Ｐゴシック" panose="020B0600070205080204" pitchFamily="34" charset="-128"/>
              </a:rPr>
              <a:t>) program. </a:t>
            </a:r>
          </a:p>
          <a:p>
            <a:pPr marL="539750" lvl="2" indent="-179388">
              <a:spcBef>
                <a:spcPct val="0"/>
              </a:spcBef>
            </a:pPr>
            <a:r>
              <a:rPr lang="en-US" altLang="en-US" dirty="0">
                <a:ea typeface="ＭＳ Ｐゴシック" panose="020B0600070205080204" pitchFamily="34" charset="-128"/>
              </a:rPr>
              <a:t>   4 Concentrations/Area Groups: </a:t>
            </a:r>
          </a:p>
          <a:p>
            <a:pPr marL="1003300" lvl="3" indent="-285750">
              <a:spcBef>
                <a:spcPct val="0"/>
              </a:spcBef>
              <a:buFont typeface="Wingdings" panose="05000000000000000000" pitchFamily="2" charset="2"/>
              <a:buChar char="Ø"/>
            </a:pPr>
            <a:r>
              <a:rPr lang="en-US" altLang="en-US" dirty="0">
                <a:ea typeface="ＭＳ Ｐゴシック" panose="020B0600070205080204" pitchFamily="34" charset="-128"/>
              </a:rPr>
              <a:t>Adult Learning &amp; Education (ALE/ALGC) </a:t>
            </a:r>
          </a:p>
          <a:p>
            <a:pPr marL="1003300" lvl="3" indent="-285750">
              <a:spcBef>
                <a:spcPct val="0"/>
              </a:spcBef>
              <a:buFont typeface="Wingdings" panose="05000000000000000000" pitchFamily="2" charset="2"/>
              <a:buChar char="Ø"/>
            </a:pPr>
            <a:r>
              <a:rPr lang="en-US" altLang="en-US" dirty="0">
                <a:ea typeface="ＭＳ Ｐゴシック" panose="020B0600070205080204" pitchFamily="34" charset="-128"/>
              </a:rPr>
              <a:t>Educational Administration &amp; Leadership (EDAL)</a:t>
            </a:r>
            <a:endParaRPr lang="en-CA" altLang="en-US" dirty="0">
              <a:ea typeface="ＭＳ Ｐゴシック" panose="020B0600070205080204" pitchFamily="34" charset="-128"/>
            </a:endParaRPr>
          </a:p>
          <a:p>
            <a:pPr marL="1003300" lvl="3" indent="-285750">
              <a:spcBef>
                <a:spcPct val="0"/>
              </a:spcBef>
              <a:buFont typeface="Wingdings" panose="05000000000000000000" pitchFamily="2" charset="2"/>
              <a:buChar char="Ø"/>
            </a:pPr>
            <a:r>
              <a:rPr lang="en-US" altLang="en-US" dirty="0">
                <a:ea typeface="ＭＳ Ｐゴシック" panose="020B0600070205080204" pitchFamily="34" charset="-128"/>
              </a:rPr>
              <a:t>Higher Education (HIED)</a:t>
            </a:r>
          </a:p>
          <a:p>
            <a:pPr marL="1003300" lvl="3" indent="-285750">
              <a:spcBef>
                <a:spcPct val="0"/>
              </a:spcBef>
              <a:buFont typeface="Wingdings" panose="05000000000000000000" pitchFamily="2" charset="2"/>
              <a:buChar char="Ø"/>
            </a:pPr>
            <a:r>
              <a:rPr lang="en-US" altLang="en-US" dirty="0">
                <a:ea typeface="ＭＳ Ｐゴシック" panose="020B0600070205080204" pitchFamily="34" charset="-128"/>
              </a:rPr>
              <a:t>Society, Culture &amp; Politics in Education (SCPE)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67F42B-DB8D-4D86-9732-6E14D25AE9FA}"/>
              </a:ext>
            </a:extLst>
          </p:cNvPr>
          <p:cNvSpPr>
            <a:spLocks noGrp="1"/>
          </p:cNvSpPr>
          <p:nvPr>
            <p:ph type="body" sz="quarter" idx="11"/>
          </p:nvPr>
        </p:nvSpPr>
        <p:spPr>
          <a:xfrm>
            <a:off x="439738" y="411163"/>
            <a:ext cx="7661275" cy="623887"/>
          </a:xfrm>
        </p:spPr>
        <p:txBody>
          <a:bodyPr/>
          <a:lstStyle/>
          <a:p>
            <a:pPr>
              <a:defRPr/>
            </a:pPr>
            <a:r>
              <a:rPr dirty="0"/>
              <a:t>Program Overview: MEd in adult learning &amp; education </a:t>
            </a:r>
          </a:p>
        </p:txBody>
      </p:sp>
      <p:sp>
        <p:nvSpPr>
          <p:cNvPr id="36867" name="Text Placeholder 2">
            <a:extLst>
              <a:ext uri="{FF2B5EF4-FFF2-40B4-BE49-F238E27FC236}">
                <a16:creationId xmlns:a16="http://schemas.microsoft.com/office/drawing/2014/main" id="{8378DC65-ECFA-4886-95F8-3416C6E8C4FA}"/>
              </a:ext>
            </a:extLst>
          </p:cNvPr>
          <p:cNvSpPr>
            <a:spLocks noGrp="1"/>
          </p:cNvSpPr>
          <p:nvPr>
            <p:ph type="body" sz="quarter" idx="13"/>
          </p:nvPr>
        </p:nvSpPr>
        <p:spPr bwMode="auto">
          <a:xfrm>
            <a:off x="439739" y="1131888"/>
            <a:ext cx="7444630" cy="3671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ea typeface="ＭＳ Ｐゴシック" panose="020B0600070205080204" pitchFamily="34" charset="-128"/>
              </a:rPr>
              <a:t>Credential</a:t>
            </a:r>
            <a:r>
              <a:rPr lang="en-US" altLang="en-US" dirty="0">
                <a:ea typeface="ＭＳ Ｐゴシック" panose="020B0600070205080204" pitchFamily="34" charset="-128"/>
              </a:rPr>
              <a:t>: 	Master of Education (MEd) </a:t>
            </a:r>
          </a:p>
          <a:p>
            <a:pPr>
              <a:spcBef>
                <a:spcPct val="0"/>
              </a:spcBef>
            </a:pPr>
            <a:r>
              <a:rPr lang="en-US" altLang="en-US" b="1" dirty="0">
                <a:ea typeface="ＭＳ Ｐゴシック" panose="020B0600070205080204" pitchFamily="34" charset="-128"/>
              </a:rPr>
              <a:t>Credits: 		</a:t>
            </a:r>
            <a:r>
              <a:rPr lang="en-US" altLang="en-US" dirty="0">
                <a:ea typeface="ＭＳ Ｐゴシック" panose="020B0600070205080204" pitchFamily="34" charset="-128"/>
              </a:rPr>
              <a:t>30 </a:t>
            </a:r>
          </a:p>
          <a:p>
            <a:pPr>
              <a:spcBef>
                <a:spcPct val="0"/>
              </a:spcBef>
            </a:pPr>
            <a:r>
              <a:rPr lang="en-US" altLang="en-US" b="1" dirty="0">
                <a:ea typeface="ＭＳ Ｐゴシック" panose="020B0600070205080204" pitchFamily="34" charset="-128"/>
              </a:rPr>
              <a:t>Mode: 		</a:t>
            </a:r>
            <a:r>
              <a:rPr lang="en-US" altLang="en-US" dirty="0">
                <a:ea typeface="ＭＳ Ｐゴシック" panose="020B0600070205080204" pitchFamily="34" charset="-128"/>
              </a:rPr>
              <a:t>Blended: mix of face-to-face sessions with some web-based interaction</a:t>
            </a:r>
            <a:endParaRPr lang="en-US" altLang="en-US" b="1" dirty="0">
              <a:ea typeface="ＭＳ Ｐゴシック" panose="020B0600070205080204" pitchFamily="34" charset="-128"/>
            </a:endParaRPr>
          </a:p>
          <a:p>
            <a:pPr>
              <a:spcBef>
                <a:spcPct val="0"/>
              </a:spcBef>
            </a:pPr>
            <a:endParaRPr lang="en-US" altLang="en-US" dirty="0">
              <a:ea typeface="ＭＳ Ｐゴシック" panose="020B0600070205080204" pitchFamily="34" charset="-128"/>
            </a:endParaRPr>
          </a:p>
          <a:p>
            <a:pPr>
              <a:spcBef>
                <a:spcPct val="0"/>
              </a:spcBef>
            </a:pPr>
            <a:r>
              <a:rPr lang="en-US" altLang="en-US" dirty="0">
                <a:ea typeface="ＭＳ Ｐゴシック" panose="020B0600070205080204" pitchFamily="34" charset="-128"/>
              </a:rPr>
              <a:t>The Adult Learning and Education (ALE) program is the oldest graduate adult education program in Canada with historical roots in traditions of </a:t>
            </a:r>
            <a:r>
              <a:rPr lang="en-US" altLang="en-US" b="1" dirty="0">
                <a:ea typeface="ＭＳ Ｐゴシック" panose="020B0600070205080204" pitchFamily="34" charset="-128"/>
              </a:rPr>
              <a:t>social welfare</a:t>
            </a:r>
            <a:r>
              <a:rPr lang="en-US" altLang="en-US" dirty="0">
                <a:ea typeface="ＭＳ Ｐゴシック" panose="020B0600070205080204" pitchFamily="34" charset="-128"/>
              </a:rPr>
              <a:t>, </a:t>
            </a:r>
            <a:r>
              <a:rPr lang="en-US" altLang="en-US" b="1" dirty="0">
                <a:ea typeface="ＭＳ Ｐゴシック" panose="020B0600070205080204" pitchFamily="34" charset="-128"/>
              </a:rPr>
              <a:t>community development </a:t>
            </a:r>
            <a:r>
              <a:rPr lang="en-US" altLang="en-US" dirty="0">
                <a:ea typeface="ＭＳ Ｐゴシック" panose="020B0600070205080204" pitchFamily="34" charset="-128"/>
              </a:rPr>
              <a:t>and </a:t>
            </a:r>
            <a:r>
              <a:rPr lang="en-US" altLang="en-US" b="1" dirty="0">
                <a:ea typeface="ＭＳ Ｐゴシック" panose="020B0600070205080204" pitchFamily="34" charset="-128"/>
              </a:rPr>
              <a:t>extension education</a:t>
            </a:r>
            <a:r>
              <a:rPr lang="en-US" altLang="en-US" dirty="0">
                <a:ea typeface="ＭＳ Ｐゴシック" panose="020B0600070205080204" pitchFamily="34" charset="-128"/>
              </a:rPr>
              <a:t>. </a:t>
            </a:r>
          </a:p>
          <a:p>
            <a:pPr>
              <a:spcBef>
                <a:spcPct val="0"/>
              </a:spcBef>
            </a:pPr>
            <a:endParaRPr lang="en-US" altLang="en-US" dirty="0">
              <a:ea typeface="ＭＳ Ｐゴシック" panose="020B0600070205080204" pitchFamily="34" charset="-128"/>
            </a:endParaRPr>
          </a:p>
          <a:p>
            <a:pPr>
              <a:spcBef>
                <a:spcPct val="0"/>
              </a:spcBef>
            </a:pPr>
            <a:r>
              <a:rPr lang="en-US" altLang="en-US" dirty="0">
                <a:ea typeface="ＭＳ Ｐゴシック" panose="020B0600070205080204" pitchFamily="34" charset="-128"/>
              </a:rPr>
              <a:t>ALE is concerned with the development of scholars and practitioners who will shape society in ways that promote lifelong learning for all. Our ALE program challenges students to understand the diverse contexts in which adult learning occurs and their role in these from a wide variety of theoretical, conceptual and philosophical perspectives.</a:t>
            </a:r>
          </a:p>
        </p:txBody>
      </p:sp>
    </p:spTree>
  </p:cSld>
  <p:clrMapOvr>
    <a:masterClrMapping/>
  </p:clrMapOvr>
</p:sld>
</file>

<file path=ppt/theme/theme1.xml><?xml version="1.0" encoding="utf-8"?>
<a:theme xmlns:a="http://schemas.openxmlformats.org/drawingml/2006/main" name="Office Theme">
  <a:themeElements>
    <a:clrScheme name="UBC Brand 1">
      <a:dk1>
        <a:srgbClr val="002040"/>
      </a:dk1>
      <a:lt1>
        <a:sysClr val="window" lastClr="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5934</TotalTime>
  <Words>1673</Words>
  <Application>Microsoft Office PowerPoint</Application>
  <PresentationFormat>On-screen Show (16:9)</PresentationFormat>
  <Paragraphs>184</Paragraphs>
  <Slides>25</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ＭＳ Ｐゴシック</vt:lpstr>
      <vt:lpstr>ＭＳ Ｐゴシック</vt:lpstr>
      <vt:lpstr>Arial</vt:lpstr>
      <vt:lpstr>Calibri</vt:lpstr>
      <vt:lpstr>Calibri Light</vt:lpstr>
      <vt:lpstr>Whitney Book</vt:lpstr>
      <vt:lpstr>Whitney Semibold</vt:lpstr>
      <vt:lpstr>WhitneyHTF-Bold</vt:lpstr>
      <vt:lpstr>Wingdings</vt:lpstr>
      <vt:lpstr>Office Theme</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Goncalves</dc:creator>
  <cp:lastModifiedBy>Tom Sork</cp:lastModifiedBy>
  <cp:revision>330</cp:revision>
  <cp:lastPrinted>2020-01-22T20:15:29Z</cp:lastPrinted>
  <dcterms:created xsi:type="dcterms:W3CDTF">2010-06-15T20:07:28Z</dcterms:created>
  <dcterms:modified xsi:type="dcterms:W3CDTF">2020-03-10T05:20:06Z</dcterms:modified>
</cp:coreProperties>
</file>